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6" r:id="rId2"/>
    <p:sldId id="494" r:id="rId3"/>
    <p:sldId id="274" r:id="rId4"/>
    <p:sldId id="495" r:id="rId5"/>
    <p:sldId id="507" r:id="rId6"/>
    <p:sldId id="296" r:id="rId7"/>
    <p:sldId id="496" r:id="rId8"/>
    <p:sldId id="490" r:id="rId9"/>
    <p:sldId id="491" r:id="rId10"/>
    <p:sldId id="276" r:id="rId11"/>
    <p:sldId id="260" r:id="rId12"/>
    <p:sldId id="430" r:id="rId13"/>
    <p:sldId id="498" r:id="rId14"/>
    <p:sldId id="487" r:id="rId15"/>
    <p:sldId id="500" r:id="rId16"/>
    <p:sldId id="497" r:id="rId17"/>
    <p:sldId id="502" r:id="rId18"/>
    <p:sldId id="504" r:id="rId19"/>
    <p:sldId id="505" r:id="rId20"/>
    <p:sldId id="509" r:id="rId21"/>
    <p:sldId id="257" r:id="rId22"/>
    <p:sldId id="333" r:id="rId23"/>
    <p:sldId id="262" r:id="rId24"/>
    <p:sldId id="330" r:id="rId25"/>
    <p:sldId id="513" r:id="rId26"/>
    <p:sldId id="512" r:id="rId27"/>
    <p:sldId id="501" r:id="rId28"/>
    <p:sldId id="499" r:id="rId29"/>
    <p:sldId id="279" r:id="rId30"/>
    <p:sldId id="510" r:id="rId31"/>
    <p:sldId id="503" r:id="rId32"/>
    <p:sldId id="51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977" autoAdjust="0"/>
    <p:restoredTop sz="94660"/>
  </p:normalViewPr>
  <p:slideViewPr>
    <p:cSldViewPr snapToGrid="0">
      <p:cViewPr varScale="1">
        <p:scale>
          <a:sx n="106" d="100"/>
          <a:sy n="106" d="100"/>
        </p:scale>
        <p:origin x="276" y="78"/>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10/18/2024</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dirty="0"/>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10/18/2024</a:t>
            </a:fld>
            <a:endParaRP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dirty="0"/>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5E2820-AFE1-45FA-949E-17BDB534E1DC}" type="slidenum">
              <a:rPr lang="en-US" smtClean="0"/>
              <a:t>1</a:t>
            </a:fld>
            <a:endParaRPr lang="en-US" dirty="0"/>
          </a:p>
        </p:txBody>
      </p:sp>
    </p:spTree>
    <p:extLst>
      <p:ext uri="{BB962C8B-B14F-4D97-AF65-F5344CB8AC3E}">
        <p14:creationId xmlns:p14="http://schemas.microsoft.com/office/powerpoint/2010/main" val="306991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14985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g35ed75ccf_0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5" name="Google Shape;785;g35ed75ccf_0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4CF99945-0A15-4715-AB6C-F5E56CF20F70}" type="datetimeFigureOut">
              <a:rPr lang="en-US"/>
              <a:t>10/18/2024</a:t>
            </a:fld>
            <a:endParaRPr dirty="0"/>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dirty="0"/>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4CF99945-0A15-4715-AB6C-F5E56CF20F70}" type="datetimeFigureOut">
              <a:rPr lang="en-US"/>
              <a:t>10/18/2024</a:t>
            </a:fld>
            <a:endParaRPr dirty="0"/>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dirty="0"/>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4CF99945-0A15-4715-AB6C-F5E56CF20F70}" type="datetimeFigureOut">
              <a:rPr lang="en-US"/>
              <a:t>10/18/2024</a:t>
            </a:fld>
            <a:endParaRPr dirty="0"/>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dirty="0"/>
          </a:p>
        </p:txBody>
      </p:sp>
      <p:sp>
        <p:nvSpPr>
          <p:cNvPr id="4" name="Footer Placeholder 3"/>
          <p:cNvSpPr>
            <a:spLocks noGrp="1"/>
          </p:cNvSpPr>
          <p:nvPr>
            <p:ph type="ftr" sz="quarter" idx="11"/>
          </p:nvPr>
        </p:nvSpPr>
        <p:spPr/>
        <p:txBody>
          <a:bodyPr/>
          <a:lstStyle/>
          <a:p>
            <a:endParaRPr dirty="0"/>
          </a:p>
        </p:txBody>
      </p:sp>
      <p:sp>
        <p:nvSpPr>
          <p:cNvPr id="3" name="Date Placeholder 2"/>
          <p:cNvSpPr>
            <a:spLocks noGrp="1"/>
          </p:cNvSpPr>
          <p:nvPr>
            <p:ph type="dt" sz="half" idx="10"/>
          </p:nvPr>
        </p:nvSpPr>
        <p:spPr/>
        <p:txBody>
          <a:bodyPr/>
          <a:lstStyle/>
          <a:p>
            <a:fld id="{4CF99945-0A15-4715-AB6C-F5E56CF20F70}" type="datetimeFigureOut">
              <a:rPr lang="en-US"/>
              <a:t>10/18/2024</a:t>
            </a:fld>
            <a:endParaRPr dirty="0"/>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dirty="0"/>
          </a:p>
        </p:txBody>
      </p:sp>
      <p:sp>
        <p:nvSpPr>
          <p:cNvPr id="3" name="Footer Placeholder 2"/>
          <p:cNvSpPr>
            <a:spLocks noGrp="1"/>
          </p:cNvSpPr>
          <p:nvPr>
            <p:ph type="ftr" sz="quarter" idx="11"/>
          </p:nvPr>
        </p:nvSpPr>
        <p:spPr/>
        <p:txBody>
          <a:bodyPr/>
          <a:lstStyle/>
          <a:p>
            <a:endParaRPr dirty="0"/>
          </a:p>
        </p:txBody>
      </p:sp>
      <p:sp>
        <p:nvSpPr>
          <p:cNvPr id="2" name="Date Placeholder 1"/>
          <p:cNvSpPr>
            <a:spLocks noGrp="1"/>
          </p:cNvSpPr>
          <p:nvPr>
            <p:ph type="dt" sz="half" idx="10"/>
          </p:nvPr>
        </p:nvSpPr>
        <p:spPr/>
        <p:txBody>
          <a:bodyPr/>
          <a:lstStyle/>
          <a:p>
            <a:fld id="{4CF99945-0A15-4715-AB6C-F5E56CF20F70}" type="datetimeFigureOut">
              <a:rPr lang="en-US"/>
              <a:t>10/18/2024</a:t>
            </a:fld>
            <a:endParaRPr dirty="0"/>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dirty="0"/>
          </a:p>
        </p:txBody>
      </p:sp>
      <p:sp>
        <p:nvSpPr>
          <p:cNvPr id="7" name="Footer Placeholder 6"/>
          <p:cNvSpPr>
            <a:spLocks noGrp="1"/>
          </p:cNvSpPr>
          <p:nvPr>
            <p:ph type="ftr" sz="quarter" idx="11"/>
          </p:nvPr>
        </p:nvSpPr>
        <p:spPr/>
        <p:txBody>
          <a:bodyPr/>
          <a:lstStyle/>
          <a:p>
            <a:endParaRPr dirty="0"/>
          </a:p>
        </p:txBody>
      </p:sp>
      <p:sp>
        <p:nvSpPr>
          <p:cNvPr id="6" name="Date Placeholder 5"/>
          <p:cNvSpPr>
            <a:spLocks noGrp="1"/>
          </p:cNvSpPr>
          <p:nvPr>
            <p:ph type="dt" sz="half" idx="10"/>
          </p:nvPr>
        </p:nvSpPr>
        <p:spPr/>
        <p:txBody>
          <a:bodyPr/>
          <a:lstStyle/>
          <a:p>
            <a:fld id="{4CF99945-0A15-4715-AB6C-F5E56CF20F70}" type="datetimeFigureOut">
              <a:rPr lang="en-US"/>
              <a:pPr/>
              <a:t>10/18/2024</a:t>
            </a:fld>
            <a:endParaRPr dirty="0"/>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dirty="0"/>
          </a:p>
        </p:txBody>
      </p:sp>
      <p:sp>
        <p:nvSpPr>
          <p:cNvPr id="7" name="Footer Placeholder 6"/>
          <p:cNvSpPr>
            <a:spLocks noGrp="1"/>
          </p:cNvSpPr>
          <p:nvPr>
            <p:ph type="ftr" sz="quarter" idx="11"/>
          </p:nvPr>
        </p:nvSpPr>
        <p:spPr/>
        <p:txBody>
          <a:bodyPr/>
          <a:lstStyle/>
          <a:p>
            <a:endParaRPr dirty="0"/>
          </a:p>
        </p:txBody>
      </p:sp>
      <p:sp>
        <p:nvSpPr>
          <p:cNvPr id="6" name="Date Placeholder 5"/>
          <p:cNvSpPr>
            <a:spLocks noGrp="1"/>
          </p:cNvSpPr>
          <p:nvPr>
            <p:ph type="dt" sz="half" idx="10"/>
          </p:nvPr>
        </p:nvSpPr>
        <p:spPr/>
        <p:txBody>
          <a:bodyPr/>
          <a:lstStyle/>
          <a:p>
            <a:fld id="{4CF99945-0A15-4715-AB6C-F5E56CF20F70}" type="datetimeFigureOut">
              <a:rPr lang="en-US"/>
              <a:pPr/>
              <a:t>10/18/2024</a:t>
            </a:fld>
            <a:endParaRPr dirty="0"/>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dirty="0"/>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dirty="0"/>
          </a:p>
        </p:txBody>
      </p:sp>
      <p:sp>
        <p:nvSpPr>
          <p:cNvPr id="7" name="Footer Placeholder 6"/>
          <p:cNvSpPr>
            <a:spLocks noGrp="1"/>
          </p:cNvSpPr>
          <p:nvPr>
            <p:ph type="ftr" sz="quarter" idx="11"/>
          </p:nvPr>
        </p:nvSpPr>
        <p:spPr/>
        <p:txBody>
          <a:bodyPr/>
          <a:lstStyle/>
          <a:p>
            <a:endParaRPr dirty="0"/>
          </a:p>
        </p:txBody>
      </p:sp>
      <p:sp>
        <p:nvSpPr>
          <p:cNvPr id="6" name="Date Placeholder 5"/>
          <p:cNvSpPr>
            <a:spLocks noGrp="1"/>
          </p:cNvSpPr>
          <p:nvPr>
            <p:ph type="dt" sz="half" idx="10"/>
          </p:nvPr>
        </p:nvSpPr>
        <p:spPr/>
        <p:txBody>
          <a:bodyPr/>
          <a:lstStyle/>
          <a:p>
            <a:fld id="{4CF99945-0A15-4715-AB6C-F5E56CF20F70}" type="datetimeFigureOut">
              <a:rPr lang="en-US"/>
              <a:pPr/>
              <a:t>10/18/2024</a:t>
            </a:fld>
            <a:endParaRPr dirty="0"/>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dirty="0"/>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10/18/2024</a:t>
            </a:fld>
            <a:endParaRPr dirty="0"/>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dirty="0"/>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dirty="0"/>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4CF99945-0A15-4715-AB6C-F5E56CF20F70}" type="datetimeFigureOut">
              <a:rPr lang="en-US"/>
              <a:t>10/18/2024</a:t>
            </a:fld>
            <a:endParaRPr dirty="0"/>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4CF99945-0A15-4715-AB6C-F5E56CF20F70}" type="datetimeFigureOut">
              <a:rPr lang="en-US"/>
              <a:t>10/18/2024</a:t>
            </a:fld>
            <a:endParaRPr dirty="0"/>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4CF99945-0A15-4715-AB6C-F5E56CF20F70}" type="datetimeFigureOut">
              <a:rPr lang="en-US"/>
              <a:t>10/18/2024</a:t>
            </a:fld>
            <a:endParaRPr dirty="0"/>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7"/>
        <p:cNvGrpSpPr/>
        <p:nvPr/>
      </p:nvGrpSpPr>
      <p:grpSpPr>
        <a:xfrm>
          <a:off x="0" y="0"/>
          <a:ext cx="0" cy="0"/>
          <a:chOff x="0" y="0"/>
          <a:chExt cx="0" cy="0"/>
        </a:xfrm>
      </p:grpSpPr>
      <p:sp>
        <p:nvSpPr>
          <p:cNvPr id="18" name="Google Shape;18;p4"/>
          <p:cNvSpPr/>
          <p:nvPr/>
        </p:nvSpPr>
        <p:spPr>
          <a:xfrm flipH="1">
            <a:off x="0" y="1"/>
            <a:ext cx="10791149" cy="6858052"/>
          </a:xfrm>
          <a:custGeom>
            <a:avLst/>
            <a:gdLst/>
            <a:ahLst/>
            <a:cxnLst/>
            <a:rect l="l" t="t" r="r" b="b"/>
            <a:pathLst>
              <a:path w="155679" h="98938" extrusionOk="0">
                <a:moveTo>
                  <a:pt x="8624" y="0"/>
                </a:moveTo>
                <a:lnTo>
                  <a:pt x="8113" y="899"/>
                </a:lnTo>
                <a:lnTo>
                  <a:pt x="7132" y="2713"/>
                </a:lnTo>
                <a:lnTo>
                  <a:pt x="6208" y="4543"/>
                </a:lnTo>
                <a:lnTo>
                  <a:pt x="5351" y="6406"/>
                </a:lnTo>
                <a:lnTo>
                  <a:pt x="4543" y="8286"/>
                </a:lnTo>
                <a:lnTo>
                  <a:pt x="3809" y="10191"/>
                </a:lnTo>
                <a:lnTo>
                  <a:pt x="3133" y="12120"/>
                </a:lnTo>
                <a:lnTo>
                  <a:pt x="2515" y="14066"/>
                </a:lnTo>
                <a:lnTo>
                  <a:pt x="1971" y="16036"/>
                </a:lnTo>
                <a:lnTo>
                  <a:pt x="1484" y="18023"/>
                </a:lnTo>
                <a:lnTo>
                  <a:pt x="1064" y="20027"/>
                </a:lnTo>
                <a:lnTo>
                  <a:pt x="717" y="22047"/>
                </a:lnTo>
                <a:lnTo>
                  <a:pt x="437" y="24083"/>
                </a:lnTo>
                <a:lnTo>
                  <a:pt x="223" y="26136"/>
                </a:lnTo>
                <a:lnTo>
                  <a:pt x="74" y="28205"/>
                </a:lnTo>
                <a:lnTo>
                  <a:pt x="8" y="30291"/>
                </a:lnTo>
                <a:lnTo>
                  <a:pt x="0" y="31339"/>
                </a:lnTo>
                <a:lnTo>
                  <a:pt x="8" y="32715"/>
                </a:lnTo>
                <a:lnTo>
                  <a:pt x="132" y="35453"/>
                </a:lnTo>
                <a:lnTo>
                  <a:pt x="379" y="38157"/>
                </a:lnTo>
                <a:lnTo>
                  <a:pt x="750" y="40845"/>
                </a:lnTo>
                <a:lnTo>
                  <a:pt x="1228" y="43500"/>
                </a:lnTo>
                <a:lnTo>
                  <a:pt x="1830" y="46121"/>
                </a:lnTo>
                <a:lnTo>
                  <a:pt x="2548" y="48710"/>
                </a:lnTo>
                <a:lnTo>
                  <a:pt x="3372" y="51266"/>
                </a:lnTo>
                <a:lnTo>
                  <a:pt x="4304" y="53781"/>
                </a:lnTo>
                <a:lnTo>
                  <a:pt x="5343" y="56263"/>
                </a:lnTo>
                <a:lnTo>
                  <a:pt x="6489" y="58711"/>
                </a:lnTo>
                <a:lnTo>
                  <a:pt x="7734" y="61111"/>
                </a:lnTo>
                <a:lnTo>
                  <a:pt x="9086" y="63469"/>
                </a:lnTo>
                <a:lnTo>
                  <a:pt x="10537" y="65785"/>
                </a:lnTo>
                <a:lnTo>
                  <a:pt x="12079" y="68053"/>
                </a:lnTo>
                <a:lnTo>
                  <a:pt x="13719" y="70279"/>
                </a:lnTo>
                <a:lnTo>
                  <a:pt x="14577" y="71367"/>
                </a:lnTo>
                <a:lnTo>
                  <a:pt x="10438" y="81673"/>
                </a:lnTo>
                <a:lnTo>
                  <a:pt x="10438" y="81673"/>
                </a:lnTo>
                <a:lnTo>
                  <a:pt x="21296" y="78763"/>
                </a:lnTo>
                <a:lnTo>
                  <a:pt x="22121" y="79554"/>
                </a:lnTo>
                <a:lnTo>
                  <a:pt x="23803" y="81104"/>
                </a:lnTo>
                <a:lnTo>
                  <a:pt x="25542" y="82613"/>
                </a:lnTo>
                <a:lnTo>
                  <a:pt x="27332" y="84089"/>
                </a:lnTo>
                <a:lnTo>
                  <a:pt x="29162" y="85523"/>
                </a:lnTo>
                <a:lnTo>
                  <a:pt x="31050" y="86917"/>
                </a:lnTo>
                <a:lnTo>
                  <a:pt x="32987" y="88269"/>
                </a:lnTo>
                <a:lnTo>
                  <a:pt x="34966" y="89588"/>
                </a:lnTo>
                <a:lnTo>
                  <a:pt x="36986" y="90858"/>
                </a:lnTo>
                <a:lnTo>
                  <a:pt x="39056" y="92078"/>
                </a:lnTo>
                <a:lnTo>
                  <a:pt x="41175" y="93265"/>
                </a:lnTo>
                <a:lnTo>
                  <a:pt x="43326" y="94403"/>
                </a:lnTo>
                <a:lnTo>
                  <a:pt x="45520" y="95491"/>
                </a:lnTo>
                <a:lnTo>
                  <a:pt x="47754" y="96538"/>
                </a:lnTo>
                <a:lnTo>
                  <a:pt x="50029" y="97536"/>
                </a:lnTo>
                <a:lnTo>
                  <a:pt x="52338" y="98484"/>
                </a:lnTo>
                <a:lnTo>
                  <a:pt x="53509" y="98938"/>
                </a:lnTo>
                <a:lnTo>
                  <a:pt x="155678" y="98938"/>
                </a:lnTo>
                <a:lnTo>
                  <a:pt x="155678" y="0"/>
                </a:lnTo>
                <a:close/>
              </a:path>
            </a:pathLst>
          </a:custGeom>
          <a:solidFill>
            <a:srgbClr val="FFFFFF"/>
          </a:solidFill>
          <a:ln>
            <a:noFill/>
          </a:ln>
          <a:effectLst>
            <a:outerShdw dist="114300" dir="3600000" algn="bl" rotWithShape="0">
              <a:schemeClr val="dk2">
                <a:alpha val="30000"/>
              </a:scheme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19" name="Google Shape;19;p4"/>
          <p:cNvSpPr txBox="1">
            <a:spLocks noGrp="1"/>
          </p:cNvSpPr>
          <p:nvPr>
            <p:ph type="body" idx="1"/>
          </p:nvPr>
        </p:nvSpPr>
        <p:spPr>
          <a:xfrm>
            <a:off x="1080600" y="1866400"/>
            <a:ext cx="6921200" cy="1093200"/>
          </a:xfrm>
          <a:prstGeom prst="rect">
            <a:avLst/>
          </a:prstGeom>
        </p:spPr>
        <p:txBody>
          <a:bodyPr spcFirstLastPara="1" wrap="square" lIns="91425" tIns="91425" rIns="91425" bIns="91425" anchor="t" anchorCtr="0">
            <a:noAutofit/>
          </a:bodyPr>
          <a:lstStyle>
            <a:lvl1pPr marL="609585" lvl="0" indent="-558786" rtl="0">
              <a:spcBef>
                <a:spcPts val="800"/>
              </a:spcBef>
              <a:spcAft>
                <a:spcPts val="0"/>
              </a:spcAft>
              <a:buSzPts val="3000"/>
              <a:buChar char="×"/>
              <a:defRPr sz="4000" i="1"/>
            </a:lvl1pPr>
            <a:lvl2pPr marL="1219170" lvl="1" indent="-558786" rtl="0">
              <a:spcBef>
                <a:spcPts val="0"/>
              </a:spcBef>
              <a:spcAft>
                <a:spcPts val="0"/>
              </a:spcAft>
              <a:buSzPts val="3000"/>
              <a:buChar char="×"/>
              <a:defRPr sz="4000" i="1"/>
            </a:lvl2pPr>
            <a:lvl3pPr marL="1828754" lvl="2" indent="-558786" rtl="0">
              <a:spcBef>
                <a:spcPts val="0"/>
              </a:spcBef>
              <a:spcAft>
                <a:spcPts val="0"/>
              </a:spcAft>
              <a:buSzPts val="3000"/>
              <a:buChar char="×"/>
              <a:defRPr sz="4000" i="1"/>
            </a:lvl3pPr>
            <a:lvl4pPr marL="2438339" lvl="3" indent="-558786" rtl="0">
              <a:spcBef>
                <a:spcPts val="0"/>
              </a:spcBef>
              <a:spcAft>
                <a:spcPts val="0"/>
              </a:spcAft>
              <a:buSzPts val="3000"/>
              <a:buChar char="×"/>
              <a:defRPr sz="4000" i="1"/>
            </a:lvl4pPr>
            <a:lvl5pPr marL="3047924" lvl="4" indent="-558786" rtl="0">
              <a:spcBef>
                <a:spcPts val="0"/>
              </a:spcBef>
              <a:spcAft>
                <a:spcPts val="0"/>
              </a:spcAft>
              <a:buSzPts val="3000"/>
              <a:buChar char="×"/>
              <a:defRPr sz="4000" i="1"/>
            </a:lvl5pPr>
            <a:lvl6pPr marL="3657509" lvl="5" indent="-558786" rtl="0">
              <a:spcBef>
                <a:spcPts val="0"/>
              </a:spcBef>
              <a:spcAft>
                <a:spcPts val="0"/>
              </a:spcAft>
              <a:buSzPts val="3000"/>
              <a:buChar char="×"/>
              <a:defRPr sz="4000" i="1"/>
            </a:lvl6pPr>
            <a:lvl7pPr marL="4267093" lvl="6" indent="-558786" rtl="0">
              <a:spcBef>
                <a:spcPts val="0"/>
              </a:spcBef>
              <a:spcAft>
                <a:spcPts val="0"/>
              </a:spcAft>
              <a:buSzPts val="3000"/>
              <a:buChar char="●"/>
              <a:defRPr sz="4000" i="1"/>
            </a:lvl7pPr>
            <a:lvl8pPr marL="4876678" lvl="7" indent="-558786" rtl="0">
              <a:spcBef>
                <a:spcPts val="0"/>
              </a:spcBef>
              <a:spcAft>
                <a:spcPts val="0"/>
              </a:spcAft>
              <a:buSzPts val="3000"/>
              <a:buChar char="○"/>
              <a:defRPr sz="4000" i="1"/>
            </a:lvl8pPr>
            <a:lvl9pPr marL="5486263" lvl="8" indent="-558786">
              <a:spcBef>
                <a:spcPts val="0"/>
              </a:spcBef>
              <a:spcAft>
                <a:spcPts val="0"/>
              </a:spcAft>
              <a:buSzPts val="3000"/>
              <a:buChar char="■"/>
              <a:defRPr sz="4000" i="1"/>
            </a:lvl9pPr>
          </a:lstStyle>
          <a:p>
            <a:endParaRPr/>
          </a:p>
        </p:txBody>
      </p:sp>
      <p:sp>
        <p:nvSpPr>
          <p:cNvPr id="20" name="Google Shape;20;p4"/>
          <p:cNvSpPr txBox="1"/>
          <p:nvPr/>
        </p:nvSpPr>
        <p:spPr>
          <a:xfrm>
            <a:off x="978999" y="856067"/>
            <a:ext cx="2060000" cy="8716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4666">
                <a:solidFill>
                  <a:srgbClr val="6D9EEB"/>
                </a:solidFill>
                <a:latin typeface="ABeeZee"/>
                <a:ea typeface="ABeeZee"/>
                <a:cs typeface="ABeeZee"/>
                <a:sym typeface="ABeeZee"/>
              </a:rPr>
              <a:t>“</a:t>
            </a:r>
            <a:endParaRPr sz="14666" dirty="0">
              <a:solidFill>
                <a:srgbClr val="6D9EEB"/>
              </a:solidFill>
              <a:latin typeface="ABeeZee"/>
              <a:ea typeface="ABeeZee"/>
              <a:cs typeface="ABeeZee"/>
              <a:sym typeface="ABeeZee"/>
            </a:endParaRPr>
          </a:p>
        </p:txBody>
      </p:sp>
      <p:sp>
        <p:nvSpPr>
          <p:cNvPr id="21" name="Google Shape;21;p4"/>
          <p:cNvSpPr txBox="1">
            <a:spLocks noGrp="1"/>
          </p:cNvSpPr>
          <p:nvPr>
            <p:ph type="sldNum" idx="12"/>
          </p:nvPr>
        </p:nvSpPr>
        <p:spPr>
          <a:xfrm>
            <a:off x="11409045" y="1"/>
            <a:ext cx="731600" cy="524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766385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3"/>
        <p:cNvGrpSpPr/>
        <p:nvPr/>
      </p:nvGrpSpPr>
      <p:grpSpPr>
        <a:xfrm>
          <a:off x="0" y="0"/>
          <a:ext cx="0" cy="0"/>
          <a:chOff x="0" y="0"/>
          <a:chExt cx="0" cy="0"/>
        </a:xfrm>
      </p:grpSpPr>
      <p:sp>
        <p:nvSpPr>
          <p:cNvPr id="34" name="Google Shape;34;p7"/>
          <p:cNvSpPr/>
          <p:nvPr/>
        </p:nvSpPr>
        <p:spPr>
          <a:xfrm flipH="1">
            <a:off x="0" y="1"/>
            <a:ext cx="10791149" cy="6858052"/>
          </a:xfrm>
          <a:custGeom>
            <a:avLst/>
            <a:gdLst/>
            <a:ahLst/>
            <a:cxnLst/>
            <a:rect l="l" t="t" r="r" b="b"/>
            <a:pathLst>
              <a:path w="155679" h="98938" extrusionOk="0">
                <a:moveTo>
                  <a:pt x="8624" y="0"/>
                </a:moveTo>
                <a:lnTo>
                  <a:pt x="8113" y="899"/>
                </a:lnTo>
                <a:lnTo>
                  <a:pt x="7132" y="2713"/>
                </a:lnTo>
                <a:lnTo>
                  <a:pt x="6208" y="4543"/>
                </a:lnTo>
                <a:lnTo>
                  <a:pt x="5351" y="6406"/>
                </a:lnTo>
                <a:lnTo>
                  <a:pt x="4543" y="8286"/>
                </a:lnTo>
                <a:lnTo>
                  <a:pt x="3809" y="10191"/>
                </a:lnTo>
                <a:lnTo>
                  <a:pt x="3133" y="12120"/>
                </a:lnTo>
                <a:lnTo>
                  <a:pt x="2515" y="14066"/>
                </a:lnTo>
                <a:lnTo>
                  <a:pt x="1971" y="16036"/>
                </a:lnTo>
                <a:lnTo>
                  <a:pt x="1484" y="18023"/>
                </a:lnTo>
                <a:lnTo>
                  <a:pt x="1064" y="20027"/>
                </a:lnTo>
                <a:lnTo>
                  <a:pt x="717" y="22047"/>
                </a:lnTo>
                <a:lnTo>
                  <a:pt x="437" y="24083"/>
                </a:lnTo>
                <a:lnTo>
                  <a:pt x="223" y="26136"/>
                </a:lnTo>
                <a:lnTo>
                  <a:pt x="74" y="28205"/>
                </a:lnTo>
                <a:lnTo>
                  <a:pt x="8" y="30291"/>
                </a:lnTo>
                <a:lnTo>
                  <a:pt x="0" y="31339"/>
                </a:lnTo>
                <a:lnTo>
                  <a:pt x="8" y="32715"/>
                </a:lnTo>
                <a:lnTo>
                  <a:pt x="132" y="35453"/>
                </a:lnTo>
                <a:lnTo>
                  <a:pt x="379" y="38157"/>
                </a:lnTo>
                <a:lnTo>
                  <a:pt x="750" y="40845"/>
                </a:lnTo>
                <a:lnTo>
                  <a:pt x="1228" y="43500"/>
                </a:lnTo>
                <a:lnTo>
                  <a:pt x="1830" y="46121"/>
                </a:lnTo>
                <a:lnTo>
                  <a:pt x="2548" y="48710"/>
                </a:lnTo>
                <a:lnTo>
                  <a:pt x="3372" y="51266"/>
                </a:lnTo>
                <a:lnTo>
                  <a:pt x="4304" y="53781"/>
                </a:lnTo>
                <a:lnTo>
                  <a:pt x="5343" y="56263"/>
                </a:lnTo>
                <a:lnTo>
                  <a:pt x="6489" y="58711"/>
                </a:lnTo>
                <a:lnTo>
                  <a:pt x="7734" y="61111"/>
                </a:lnTo>
                <a:lnTo>
                  <a:pt x="9086" y="63469"/>
                </a:lnTo>
                <a:lnTo>
                  <a:pt x="10537" y="65785"/>
                </a:lnTo>
                <a:lnTo>
                  <a:pt x="12079" y="68053"/>
                </a:lnTo>
                <a:lnTo>
                  <a:pt x="13719" y="70279"/>
                </a:lnTo>
                <a:lnTo>
                  <a:pt x="14577" y="71367"/>
                </a:lnTo>
                <a:lnTo>
                  <a:pt x="10438" y="81673"/>
                </a:lnTo>
                <a:lnTo>
                  <a:pt x="10438" y="81673"/>
                </a:lnTo>
                <a:lnTo>
                  <a:pt x="21296" y="78763"/>
                </a:lnTo>
                <a:lnTo>
                  <a:pt x="22121" y="79554"/>
                </a:lnTo>
                <a:lnTo>
                  <a:pt x="23803" y="81104"/>
                </a:lnTo>
                <a:lnTo>
                  <a:pt x="25542" y="82613"/>
                </a:lnTo>
                <a:lnTo>
                  <a:pt x="27332" y="84089"/>
                </a:lnTo>
                <a:lnTo>
                  <a:pt x="29162" y="85523"/>
                </a:lnTo>
                <a:lnTo>
                  <a:pt x="31050" y="86917"/>
                </a:lnTo>
                <a:lnTo>
                  <a:pt x="32987" y="88269"/>
                </a:lnTo>
                <a:lnTo>
                  <a:pt x="34966" y="89588"/>
                </a:lnTo>
                <a:lnTo>
                  <a:pt x="36986" y="90858"/>
                </a:lnTo>
                <a:lnTo>
                  <a:pt x="39056" y="92078"/>
                </a:lnTo>
                <a:lnTo>
                  <a:pt x="41175" y="93265"/>
                </a:lnTo>
                <a:lnTo>
                  <a:pt x="43326" y="94403"/>
                </a:lnTo>
                <a:lnTo>
                  <a:pt x="45520" y="95491"/>
                </a:lnTo>
                <a:lnTo>
                  <a:pt x="47754" y="96538"/>
                </a:lnTo>
                <a:lnTo>
                  <a:pt x="50029" y="97536"/>
                </a:lnTo>
                <a:lnTo>
                  <a:pt x="52338" y="98484"/>
                </a:lnTo>
                <a:lnTo>
                  <a:pt x="53509" y="98938"/>
                </a:lnTo>
                <a:lnTo>
                  <a:pt x="155678" y="98938"/>
                </a:lnTo>
                <a:lnTo>
                  <a:pt x="155678" y="0"/>
                </a:lnTo>
                <a:close/>
              </a:path>
            </a:pathLst>
          </a:custGeom>
          <a:solidFill>
            <a:srgbClr val="FFFFFF"/>
          </a:solidFill>
          <a:ln>
            <a:noFill/>
          </a:ln>
          <a:effectLst>
            <a:outerShdw dist="114300" dir="3600000" algn="bl" rotWithShape="0">
              <a:schemeClr val="dk2">
                <a:alpha val="30000"/>
              </a:scheme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35" name="Google Shape;35;p7"/>
          <p:cNvSpPr txBox="1">
            <a:spLocks noGrp="1"/>
          </p:cNvSpPr>
          <p:nvPr>
            <p:ph type="title"/>
          </p:nvPr>
        </p:nvSpPr>
        <p:spPr>
          <a:xfrm>
            <a:off x="871500" y="985833"/>
            <a:ext cx="7958800" cy="9932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6" name="Google Shape;36;p7"/>
          <p:cNvSpPr txBox="1">
            <a:spLocks noGrp="1"/>
          </p:cNvSpPr>
          <p:nvPr>
            <p:ph type="body" idx="1"/>
          </p:nvPr>
        </p:nvSpPr>
        <p:spPr>
          <a:xfrm>
            <a:off x="871500" y="2060967"/>
            <a:ext cx="2565200" cy="3802000"/>
          </a:xfrm>
          <a:prstGeom prst="rect">
            <a:avLst/>
          </a:prstGeom>
        </p:spPr>
        <p:txBody>
          <a:bodyPr spcFirstLastPara="1" wrap="square" lIns="91425" tIns="91425" rIns="91425" bIns="91425" anchor="t" anchorCtr="0">
            <a:noAutofit/>
          </a:bodyPr>
          <a:lstStyle>
            <a:lvl1pPr marL="609585" lvl="0" indent="-440256" rtl="0">
              <a:spcBef>
                <a:spcPts val="800"/>
              </a:spcBef>
              <a:spcAft>
                <a:spcPts val="0"/>
              </a:spcAft>
              <a:buSzPts val="1600"/>
              <a:buChar char="×"/>
              <a:defRPr sz="2133"/>
            </a:lvl1pPr>
            <a:lvl2pPr marL="1219170" lvl="1" indent="-440256" rtl="0">
              <a:spcBef>
                <a:spcPts val="0"/>
              </a:spcBef>
              <a:spcAft>
                <a:spcPts val="0"/>
              </a:spcAft>
              <a:buSzPts val="1600"/>
              <a:buChar char="×"/>
              <a:defRPr sz="2133"/>
            </a:lvl2pPr>
            <a:lvl3pPr marL="1828754" lvl="2" indent="-440256" rtl="0">
              <a:spcBef>
                <a:spcPts val="0"/>
              </a:spcBef>
              <a:spcAft>
                <a:spcPts val="0"/>
              </a:spcAft>
              <a:buSzPts val="1600"/>
              <a:buChar char="×"/>
              <a:defRPr sz="2133"/>
            </a:lvl3pPr>
            <a:lvl4pPr marL="2438339" lvl="3" indent="-440256" rtl="0">
              <a:spcBef>
                <a:spcPts val="0"/>
              </a:spcBef>
              <a:spcAft>
                <a:spcPts val="0"/>
              </a:spcAft>
              <a:buSzPts val="1600"/>
              <a:buChar char="×"/>
              <a:defRPr sz="2133"/>
            </a:lvl4pPr>
            <a:lvl5pPr marL="3047924" lvl="4" indent="-440256" rtl="0">
              <a:spcBef>
                <a:spcPts val="0"/>
              </a:spcBef>
              <a:spcAft>
                <a:spcPts val="0"/>
              </a:spcAft>
              <a:buSzPts val="1600"/>
              <a:buChar char="×"/>
              <a:defRPr sz="2133"/>
            </a:lvl5pPr>
            <a:lvl6pPr marL="3657509" lvl="5" indent="-440256" rtl="0">
              <a:spcBef>
                <a:spcPts val="0"/>
              </a:spcBef>
              <a:spcAft>
                <a:spcPts val="0"/>
              </a:spcAft>
              <a:buSzPts val="1600"/>
              <a:buChar char="×"/>
              <a:defRPr sz="2133"/>
            </a:lvl6pPr>
            <a:lvl7pPr marL="4267093" lvl="6" indent="-440256" rtl="0">
              <a:spcBef>
                <a:spcPts val="0"/>
              </a:spcBef>
              <a:spcAft>
                <a:spcPts val="0"/>
              </a:spcAft>
              <a:buSzPts val="1600"/>
              <a:buChar char="●"/>
              <a:defRPr sz="2133"/>
            </a:lvl7pPr>
            <a:lvl8pPr marL="4876678" lvl="7" indent="-440256" rtl="0">
              <a:spcBef>
                <a:spcPts val="0"/>
              </a:spcBef>
              <a:spcAft>
                <a:spcPts val="0"/>
              </a:spcAft>
              <a:buSzPts val="1600"/>
              <a:buChar char="○"/>
              <a:defRPr sz="2133"/>
            </a:lvl8pPr>
            <a:lvl9pPr marL="5486263" lvl="8" indent="-440256" rtl="0">
              <a:spcBef>
                <a:spcPts val="0"/>
              </a:spcBef>
              <a:spcAft>
                <a:spcPts val="0"/>
              </a:spcAft>
              <a:buSzPts val="1600"/>
              <a:buChar char="■"/>
              <a:defRPr sz="2133"/>
            </a:lvl9pPr>
          </a:lstStyle>
          <a:p>
            <a:endParaRPr/>
          </a:p>
        </p:txBody>
      </p:sp>
      <p:sp>
        <p:nvSpPr>
          <p:cNvPr id="37" name="Google Shape;37;p7"/>
          <p:cNvSpPr txBox="1">
            <a:spLocks noGrp="1"/>
          </p:cNvSpPr>
          <p:nvPr>
            <p:ph type="body" idx="2"/>
          </p:nvPr>
        </p:nvSpPr>
        <p:spPr>
          <a:xfrm>
            <a:off x="3568200" y="2060967"/>
            <a:ext cx="2565200" cy="3802000"/>
          </a:xfrm>
          <a:prstGeom prst="rect">
            <a:avLst/>
          </a:prstGeom>
        </p:spPr>
        <p:txBody>
          <a:bodyPr spcFirstLastPara="1" wrap="square" lIns="91425" tIns="91425" rIns="91425" bIns="91425" anchor="t" anchorCtr="0">
            <a:noAutofit/>
          </a:bodyPr>
          <a:lstStyle>
            <a:lvl1pPr marL="609585" lvl="0" indent="-440256" rtl="0">
              <a:spcBef>
                <a:spcPts val="800"/>
              </a:spcBef>
              <a:spcAft>
                <a:spcPts val="0"/>
              </a:spcAft>
              <a:buSzPts val="1600"/>
              <a:buChar char="×"/>
              <a:defRPr sz="2133"/>
            </a:lvl1pPr>
            <a:lvl2pPr marL="1219170" lvl="1" indent="-440256" rtl="0">
              <a:spcBef>
                <a:spcPts val="0"/>
              </a:spcBef>
              <a:spcAft>
                <a:spcPts val="0"/>
              </a:spcAft>
              <a:buSzPts val="1600"/>
              <a:buChar char="×"/>
              <a:defRPr sz="2133"/>
            </a:lvl2pPr>
            <a:lvl3pPr marL="1828754" lvl="2" indent="-440256" rtl="0">
              <a:spcBef>
                <a:spcPts val="0"/>
              </a:spcBef>
              <a:spcAft>
                <a:spcPts val="0"/>
              </a:spcAft>
              <a:buSzPts val="1600"/>
              <a:buChar char="×"/>
              <a:defRPr sz="2133"/>
            </a:lvl3pPr>
            <a:lvl4pPr marL="2438339" lvl="3" indent="-440256" rtl="0">
              <a:spcBef>
                <a:spcPts val="0"/>
              </a:spcBef>
              <a:spcAft>
                <a:spcPts val="0"/>
              </a:spcAft>
              <a:buSzPts val="1600"/>
              <a:buChar char="×"/>
              <a:defRPr sz="2133"/>
            </a:lvl4pPr>
            <a:lvl5pPr marL="3047924" lvl="4" indent="-440256" rtl="0">
              <a:spcBef>
                <a:spcPts val="0"/>
              </a:spcBef>
              <a:spcAft>
                <a:spcPts val="0"/>
              </a:spcAft>
              <a:buSzPts val="1600"/>
              <a:buChar char="×"/>
              <a:defRPr sz="2133"/>
            </a:lvl5pPr>
            <a:lvl6pPr marL="3657509" lvl="5" indent="-440256" rtl="0">
              <a:spcBef>
                <a:spcPts val="0"/>
              </a:spcBef>
              <a:spcAft>
                <a:spcPts val="0"/>
              </a:spcAft>
              <a:buSzPts val="1600"/>
              <a:buChar char="×"/>
              <a:defRPr sz="2133"/>
            </a:lvl6pPr>
            <a:lvl7pPr marL="4267093" lvl="6" indent="-440256" rtl="0">
              <a:spcBef>
                <a:spcPts val="0"/>
              </a:spcBef>
              <a:spcAft>
                <a:spcPts val="0"/>
              </a:spcAft>
              <a:buSzPts val="1600"/>
              <a:buChar char="●"/>
              <a:defRPr sz="2133"/>
            </a:lvl7pPr>
            <a:lvl8pPr marL="4876678" lvl="7" indent="-440256" rtl="0">
              <a:spcBef>
                <a:spcPts val="0"/>
              </a:spcBef>
              <a:spcAft>
                <a:spcPts val="0"/>
              </a:spcAft>
              <a:buSzPts val="1600"/>
              <a:buChar char="○"/>
              <a:defRPr sz="2133"/>
            </a:lvl8pPr>
            <a:lvl9pPr marL="5486263" lvl="8" indent="-440256" rtl="0">
              <a:spcBef>
                <a:spcPts val="0"/>
              </a:spcBef>
              <a:spcAft>
                <a:spcPts val="0"/>
              </a:spcAft>
              <a:buSzPts val="1600"/>
              <a:buChar char="■"/>
              <a:defRPr sz="2133"/>
            </a:lvl9pPr>
          </a:lstStyle>
          <a:p>
            <a:endParaRPr/>
          </a:p>
        </p:txBody>
      </p:sp>
      <p:sp>
        <p:nvSpPr>
          <p:cNvPr id="38" name="Google Shape;38;p7"/>
          <p:cNvSpPr txBox="1">
            <a:spLocks noGrp="1"/>
          </p:cNvSpPr>
          <p:nvPr>
            <p:ph type="body" idx="3"/>
          </p:nvPr>
        </p:nvSpPr>
        <p:spPr>
          <a:xfrm>
            <a:off x="6264900" y="2060967"/>
            <a:ext cx="2565200" cy="3802000"/>
          </a:xfrm>
          <a:prstGeom prst="rect">
            <a:avLst/>
          </a:prstGeom>
        </p:spPr>
        <p:txBody>
          <a:bodyPr spcFirstLastPara="1" wrap="square" lIns="91425" tIns="91425" rIns="91425" bIns="91425" anchor="t" anchorCtr="0">
            <a:noAutofit/>
          </a:bodyPr>
          <a:lstStyle>
            <a:lvl1pPr marL="609585" lvl="0" indent="-440256" rtl="0">
              <a:spcBef>
                <a:spcPts val="800"/>
              </a:spcBef>
              <a:spcAft>
                <a:spcPts val="0"/>
              </a:spcAft>
              <a:buSzPts val="1600"/>
              <a:buChar char="×"/>
              <a:defRPr sz="2133"/>
            </a:lvl1pPr>
            <a:lvl2pPr marL="1219170" lvl="1" indent="-440256" rtl="0">
              <a:spcBef>
                <a:spcPts val="0"/>
              </a:spcBef>
              <a:spcAft>
                <a:spcPts val="0"/>
              </a:spcAft>
              <a:buSzPts val="1600"/>
              <a:buChar char="×"/>
              <a:defRPr sz="2133"/>
            </a:lvl2pPr>
            <a:lvl3pPr marL="1828754" lvl="2" indent="-440256" rtl="0">
              <a:spcBef>
                <a:spcPts val="0"/>
              </a:spcBef>
              <a:spcAft>
                <a:spcPts val="0"/>
              </a:spcAft>
              <a:buSzPts val="1600"/>
              <a:buChar char="×"/>
              <a:defRPr sz="2133"/>
            </a:lvl3pPr>
            <a:lvl4pPr marL="2438339" lvl="3" indent="-440256" rtl="0">
              <a:spcBef>
                <a:spcPts val="0"/>
              </a:spcBef>
              <a:spcAft>
                <a:spcPts val="0"/>
              </a:spcAft>
              <a:buSzPts val="1600"/>
              <a:buChar char="×"/>
              <a:defRPr sz="2133"/>
            </a:lvl4pPr>
            <a:lvl5pPr marL="3047924" lvl="4" indent="-440256" rtl="0">
              <a:spcBef>
                <a:spcPts val="0"/>
              </a:spcBef>
              <a:spcAft>
                <a:spcPts val="0"/>
              </a:spcAft>
              <a:buSzPts val="1600"/>
              <a:buChar char="×"/>
              <a:defRPr sz="2133"/>
            </a:lvl5pPr>
            <a:lvl6pPr marL="3657509" lvl="5" indent="-440256" rtl="0">
              <a:spcBef>
                <a:spcPts val="0"/>
              </a:spcBef>
              <a:spcAft>
                <a:spcPts val="0"/>
              </a:spcAft>
              <a:buSzPts val="1600"/>
              <a:buChar char="×"/>
              <a:defRPr sz="2133"/>
            </a:lvl6pPr>
            <a:lvl7pPr marL="4267093" lvl="6" indent="-440256" rtl="0">
              <a:spcBef>
                <a:spcPts val="0"/>
              </a:spcBef>
              <a:spcAft>
                <a:spcPts val="0"/>
              </a:spcAft>
              <a:buSzPts val="1600"/>
              <a:buChar char="●"/>
              <a:defRPr sz="2133"/>
            </a:lvl7pPr>
            <a:lvl8pPr marL="4876678" lvl="7" indent="-440256" rtl="0">
              <a:spcBef>
                <a:spcPts val="0"/>
              </a:spcBef>
              <a:spcAft>
                <a:spcPts val="0"/>
              </a:spcAft>
              <a:buSzPts val="1600"/>
              <a:buChar char="○"/>
              <a:defRPr sz="2133"/>
            </a:lvl8pPr>
            <a:lvl9pPr marL="5486263" lvl="8" indent="-440256" rtl="0">
              <a:spcBef>
                <a:spcPts val="0"/>
              </a:spcBef>
              <a:spcAft>
                <a:spcPts val="0"/>
              </a:spcAft>
              <a:buSzPts val="1600"/>
              <a:buChar char="■"/>
              <a:defRPr sz="2133"/>
            </a:lvl9pPr>
          </a:lstStyle>
          <a:p>
            <a:endParaRPr/>
          </a:p>
        </p:txBody>
      </p:sp>
      <p:sp>
        <p:nvSpPr>
          <p:cNvPr id="39" name="Google Shape;39;p7"/>
          <p:cNvSpPr txBox="1">
            <a:spLocks noGrp="1"/>
          </p:cNvSpPr>
          <p:nvPr>
            <p:ph type="sldNum" idx="12"/>
          </p:nvPr>
        </p:nvSpPr>
        <p:spPr>
          <a:xfrm>
            <a:off x="11409045" y="1"/>
            <a:ext cx="731600" cy="524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590291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p:nvPr/>
        </p:nvSpPr>
        <p:spPr>
          <a:xfrm flipH="1">
            <a:off x="1" y="1"/>
            <a:ext cx="8790948" cy="6858121"/>
          </a:xfrm>
          <a:custGeom>
            <a:avLst/>
            <a:gdLst/>
            <a:ahLst/>
            <a:cxnLst/>
            <a:rect l="l" t="t" r="r" b="b"/>
            <a:pathLst>
              <a:path w="126823" h="98939" extrusionOk="0">
                <a:moveTo>
                  <a:pt x="8625" y="1"/>
                </a:moveTo>
                <a:lnTo>
                  <a:pt x="8114" y="891"/>
                </a:lnTo>
                <a:lnTo>
                  <a:pt x="7133" y="2705"/>
                </a:lnTo>
                <a:lnTo>
                  <a:pt x="6209" y="4543"/>
                </a:lnTo>
                <a:lnTo>
                  <a:pt x="5352" y="6407"/>
                </a:lnTo>
                <a:lnTo>
                  <a:pt x="4544" y="8287"/>
                </a:lnTo>
                <a:lnTo>
                  <a:pt x="3810" y="10191"/>
                </a:lnTo>
                <a:lnTo>
                  <a:pt x="3134" y="12120"/>
                </a:lnTo>
                <a:lnTo>
                  <a:pt x="2515" y="14066"/>
                </a:lnTo>
                <a:lnTo>
                  <a:pt x="1971" y="16037"/>
                </a:lnTo>
                <a:lnTo>
                  <a:pt x="1485" y="18015"/>
                </a:lnTo>
                <a:lnTo>
                  <a:pt x="1064" y="20019"/>
                </a:lnTo>
                <a:lnTo>
                  <a:pt x="718" y="22047"/>
                </a:lnTo>
                <a:lnTo>
                  <a:pt x="438" y="24084"/>
                </a:lnTo>
                <a:lnTo>
                  <a:pt x="223" y="26137"/>
                </a:lnTo>
                <a:lnTo>
                  <a:pt x="75" y="28206"/>
                </a:lnTo>
                <a:lnTo>
                  <a:pt x="9" y="30292"/>
                </a:lnTo>
                <a:lnTo>
                  <a:pt x="1" y="31339"/>
                </a:lnTo>
                <a:lnTo>
                  <a:pt x="9" y="32716"/>
                </a:lnTo>
                <a:lnTo>
                  <a:pt x="133" y="35453"/>
                </a:lnTo>
                <a:lnTo>
                  <a:pt x="380" y="38158"/>
                </a:lnTo>
                <a:lnTo>
                  <a:pt x="751" y="40837"/>
                </a:lnTo>
                <a:lnTo>
                  <a:pt x="1229" y="43492"/>
                </a:lnTo>
                <a:lnTo>
                  <a:pt x="1831" y="46114"/>
                </a:lnTo>
                <a:lnTo>
                  <a:pt x="2548" y="48703"/>
                </a:lnTo>
                <a:lnTo>
                  <a:pt x="3373" y="51259"/>
                </a:lnTo>
                <a:lnTo>
                  <a:pt x="4305" y="53781"/>
                </a:lnTo>
                <a:lnTo>
                  <a:pt x="5343" y="56263"/>
                </a:lnTo>
                <a:lnTo>
                  <a:pt x="6489" y="58704"/>
                </a:lnTo>
                <a:lnTo>
                  <a:pt x="7734" y="61111"/>
                </a:lnTo>
                <a:lnTo>
                  <a:pt x="9087" y="63469"/>
                </a:lnTo>
                <a:lnTo>
                  <a:pt x="10538" y="65786"/>
                </a:lnTo>
                <a:lnTo>
                  <a:pt x="12079" y="68053"/>
                </a:lnTo>
                <a:lnTo>
                  <a:pt x="13720" y="70271"/>
                </a:lnTo>
                <a:lnTo>
                  <a:pt x="14578" y="71368"/>
                </a:lnTo>
                <a:lnTo>
                  <a:pt x="10439" y="81674"/>
                </a:lnTo>
                <a:lnTo>
                  <a:pt x="21297" y="78763"/>
                </a:lnTo>
                <a:lnTo>
                  <a:pt x="22122" y="79555"/>
                </a:lnTo>
                <a:lnTo>
                  <a:pt x="23804" y="81105"/>
                </a:lnTo>
                <a:lnTo>
                  <a:pt x="25543" y="82614"/>
                </a:lnTo>
                <a:lnTo>
                  <a:pt x="27332" y="84089"/>
                </a:lnTo>
                <a:lnTo>
                  <a:pt x="29163" y="85524"/>
                </a:lnTo>
                <a:lnTo>
                  <a:pt x="31051" y="86917"/>
                </a:lnTo>
                <a:lnTo>
                  <a:pt x="32988" y="88269"/>
                </a:lnTo>
                <a:lnTo>
                  <a:pt x="34967" y="89580"/>
                </a:lnTo>
                <a:lnTo>
                  <a:pt x="36987" y="90850"/>
                </a:lnTo>
                <a:lnTo>
                  <a:pt x="39056" y="92079"/>
                </a:lnTo>
                <a:lnTo>
                  <a:pt x="41175" y="93266"/>
                </a:lnTo>
                <a:lnTo>
                  <a:pt x="43327" y="94395"/>
                </a:lnTo>
                <a:lnTo>
                  <a:pt x="45520" y="95492"/>
                </a:lnTo>
                <a:lnTo>
                  <a:pt x="47755" y="96539"/>
                </a:lnTo>
                <a:lnTo>
                  <a:pt x="50030" y="97537"/>
                </a:lnTo>
                <a:lnTo>
                  <a:pt x="52339" y="98485"/>
                </a:lnTo>
                <a:lnTo>
                  <a:pt x="53510" y="98938"/>
                </a:lnTo>
                <a:lnTo>
                  <a:pt x="126822" y="98938"/>
                </a:lnTo>
                <a:lnTo>
                  <a:pt x="126822" y="1"/>
                </a:lnTo>
                <a:close/>
              </a:path>
            </a:pathLst>
          </a:custGeom>
          <a:solidFill>
            <a:schemeClr val="lt1"/>
          </a:solidFill>
          <a:ln>
            <a:noFill/>
          </a:ln>
          <a:effectLst>
            <a:outerShdw dist="114300" dir="3600000" algn="bl" rotWithShape="0">
              <a:schemeClr val="dk2">
                <a:alpha val="30000"/>
              </a:scheme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14" name="Google Shape;14;p3"/>
          <p:cNvSpPr txBox="1">
            <a:spLocks noGrp="1"/>
          </p:cNvSpPr>
          <p:nvPr>
            <p:ph type="ctrTitle"/>
          </p:nvPr>
        </p:nvSpPr>
        <p:spPr>
          <a:xfrm>
            <a:off x="914400" y="2619133"/>
            <a:ext cx="6540800" cy="1546400"/>
          </a:xfrm>
          <a:prstGeom prst="rect">
            <a:avLst/>
          </a:prstGeom>
        </p:spPr>
        <p:txBody>
          <a:bodyPr spcFirstLastPara="1" wrap="square" lIns="91425" tIns="91425" rIns="91425" bIns="91425" anchor="b" anchorCtr="0">
            <a:noAutofit/>
          </a:bodyPr>
          <a:lstStyle>
            <a:lvl1pPr lvl="0" rtl="0">
              <a:spcBef>
                <a:spcPts val="0"/>
              </a:spcBef>
              <a:spcAft>
                <a:spcPts val="0"/>
              </a:spcAft>
              <a:buSzPts val="5200"/>
              <a:buNone/>
              <a:defRPr sz="6933"/>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endParaRPr/>
          </a:p>
        </p:txBody>
      </p:sp>
      <p:sp>
        <p:nvSpPr>
          <p:cNvPr id="15" name="Google Shape;15;p3"/>
          <p:cNvSpPr txBox="1">
            <a:spLocks noGrp="1"/>
          </p:cNvSpPr>
          <p:nvPr>
            <p:ph type="subTitle" idx="1"/>
          </p:nvPr>
        </p:nvSpPr>
        <p:spPr>
          <a:xfrm>
            <a:off x="914400" y="4294736"/>
            <a:ext cx="6540800" cy="10464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74F67"/>
              </a:buClr>
              <a:buSzPts val="1800"/>
              <a:buNone/>
              <a:defRPr sz="2400">
                <a:solidFill>
                  <a:srgbClr val="474F67"/>
                </a:solidFill>
              </a:defRPr>
            </a:lvl1pPr>
            <a:lvl2pPr lvl="1" rtl="0">
              <a:spcBef>
                <a:spcPts val="0"/>
              </a:spcBef>
              <a:spcAft>
                <a:spcPts val="0"/>
              </a:spcAft>
              <a:buClr>
                <a:srgbClr val="474F67"/>
              </a:buClr>
              <a:buSzPts val="1800"/>
              <a:buNone/>
              <a:defRPr sz="2400">
                <a:solidFill>
                  <a:srgbClr val="474F67"/>
                </a:solidFill>
              </a:defRPr>
            </a:lvl2pPr>
            <a:lvl3pPr lvl="2" rtl="0">
              <a:spcBef>
                <a:spcPts val="0"/>
              </a:spcBef>
              <a:spcAft>
                <a:spcPts val="0"/>
              </a:spcAft>
              <a:buClr>
                <a:srgbClr val="474F67"/>
              </a:buClr>
              <a:buSzPts val="1800"/>
              <a:buNone/>
              <a:defRPr sz="2400">
                <a:solidFill>
                  <a:srgbClr val="474F67"/>
                </a:solidFill>
              </a:defRPr>
            </a:lvl3pPr>
            <a:lvl4pPr lvl="3" rtl="0">
              <a:spcBef>
                <a:spcPts val="0"/>
              </a:spcBef>
              <a:spcAft>
                <a:spcPts val="0"/>
              </a:spcAft>
              <a:buClr>
                <a:srgbClr val="474F67"/>
              </a:buClr>
              <a:buSzPts val="1800"/>
              <a:buNone/>
              <a:defRPr sz="2400">
                <a:solidFill>
                  <a:srgbClr val="474F67"/>
                </a:solidFill>
              </a:defRPr>
            </a:lvl4pPr>
            <a:lvl5pPr lvl="4" rtl="0">
              <a:spcBef>
                <a:spcPts val="0"/>
              </a:spcBef>
              <a:spcAft>
                <a:spcPts val="0"/>
              </a:spcAft>
              <a:buClr>
                <a:srgbClr val="474F67"/>
              </a:buClr>
              <a:buSzPts val="1800"/>
              <a:buNone/>
              <a:defRPr sz="2400">
                <a:solidFill>
                  <a:srgbClr val="474F67"/>
                </a:solidFill>
              </a:defRPr>
            </a:lvl5pPr>
            <a:lvl6pPr lvl="5" rtl="0">
              <a:spcBef>
                <a:spcPts val="0"/>
              </a:spcBef>
              <a:spcAft>
                <a:spcPts val="0"/>
              </a:spcAft>
              <a:buClr>
                <a:srgbClr val="474F67"/>
              </a:buClr>
              <a:buSzPts val="1800"/>
              <a:buNone/>
              <a:defRPr sz="2400">
                <a:solidFill>
                  <a:srgbClr val="474F67"/>
                </a:solidFill>
              </a:defRPr>
            </a:lvl6pPr>
            <a:lvl7pPr lvl="6" rtl="0">
              <a:spcBef>
                <a:spcPts val="0"/>
              </a:spcBef>
              <a:spcAft>
                <a:spcPts val="0"/>
              </a:spcAft>
              <a:buClr>
                <a:srgbClr val="474F67"/>
              </a:buClr>
              <a:buSzPts val="1800"/>
              <a:buNone/>
              <a:defRPr sz="2400">
                <a:solidFill>
                  <a:srgbClr val="474F67"/>
                </a:solidFill>
              </a:defRPr>
            </a:lvl7pPr>
            <a:lvl8pPr lvl="7" rtl="0">
              <a:spcBef>
                <a:spcPts val="0"/>
              </a:spcBef>
              <a:spcAft>
                <a:spcPts val="0"/>
              </a:spcAft>
              <a:buClr>
                <a:srgbClr val="474F67"/>
              </a:buClr>
              <a:buSzPts val="1800"/>
              <a:buNone/>
              <a:defRPr sz="2400">
                <a:solidFill>
                  <a:srgbClr val="474F67"/>
                </a:solidFill>
              </a:defRPr>
            </a:lvl8pPr>
            <a:lvl9pPr lvl="8" rtl="0">
              <a:spcBef>
                <a:spcPts val="0"/>
              </a:spcBef>
              <a:spcAft>
                <a:spcPts val="0"/>
              </a:spcAft>
              <a:buClr>
                <a:srgbClr val="474F67"/>
              </a:buClr>
              <a:buSzPts val="1800"/>
              <a:buNone/>
              <a:defRPr sz="2400">
                <a:solidFill>
                  <a:srgbClr val="474F67"/>
                </a:solidFill>
              </a:defRPr>
            </a:lvl9pPr>
          </a:lstStyle>
          <a:p>
            <a:endParaRPr/>
          </a:p>
        </p:txBody>
      </p:sp>
      <p:sp>
        <p:nvSpPr>
          <p:cNvPr id="16" name="Google Shape;16;p3"/>
          <p:cNvSpPr txBox="1">
            <a:spLocks noGrp="1"/>
          </p:cNvSpPr>
          <p:nvPr>
            <p:ph type="sldNum" idx="12"/>
          </p:nvPr>
        </p:nvSpPr>
        <p:spPr>
          <a:xfrm>
            <a:off x="11409045" y="1"/>
            <a:ext cx="731600" cy="524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205953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dirty="0"/>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10/18/2024</a:t>
            </a:fld>
            <a:endParaRPr lang="en-US" dirty="0"/>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1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23.svg"/><Relationship Id="rId12" Type="http://schemas.openxmlformats.org/officeDocument/2006/relationships/image" Target="../media/image28.png"/><Relationship Id="rId17" Type="http://schemas.openxmlformats.org/officeDocument/2006/relationships/image" Target="../media/image33.svg"/><Relationship Id="rId2" Type="http://schemas.openxmlformats.org/officeDocument/2006/relationships/notesSlide" Target="../notesSlides/notesSlide4.xml"/><Relationship Id="rId16"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26.png"/><Relationship Id="rId19" Type="http://schemas.openxmlformats.org/officeDocument/2006/relationships/image" Target="../media/image35.sv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9.xml"/><Relationship Id="rId4" Type="http://schemas.openxmlformats.org/officeDocument/2006/relationships/image" Target="../media/image45.jpg"/></Relationships>
</file>

<file path=ppt/slides/_rels/slide1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9.xml"/><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7.xml"/><Relationship Id="rId1" Type="http://schemas.openxmlformats.org/officeDocument/2006/relationships/video" Target="https://www.youtube.com/embed/M28euBtNMUU?feature=oembed"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6.xml"/><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9054" y="5987143"/>
            <a:ext cx="8174581" cy="870857"/>
          </a:xfrm>
        </p:spPr>
        <p:txBody>
          <a:bodyPr>
            <a:normAutofit fontScale="90000"/>
          </a:bodyPr>
          <a:lstStyle/>
          <a:p>
            <a:br>
              <a:rPr lang="en-US" i="1" dirty="0">
                <a:solidFill>
                  <a:srgbClr val="222222"/>
                </a:solidFill>
                <a:latin typeface="georgia" panose="02040502050405020303" pitchFamily="18" charset="0"/>
              </a:rPr>
            </a:br>
            <a:r>
              <a:rPr lang="en-US" i="1" dirty="0">
                <a:solidFill>
                  <a:srgbClr val="222222"/>
                </a:solidFill>
                <a:latin typeface="georgia" panose="02040502050405020303" pitchFamily="18" charset="0"/>
              </a:rPr>
              <a:t>“Let the wild rumpus start”</a:t>
            </a:r>
            <a:endParaRPr lang="en-US" b="0" i="0" dirty="0">
              <a:solidFill>
                <a:srgbClr val="222222"/>
              </a:solidFill>
              <a:effectLst/>
              <a:latin typeface="georgia" panose="02040502050405020303" pitchFamily="18" charset="0"/>
            </a:endParaRPr>
          </a:p>
        </p:txBody>
      </p:sp>
      <p:sp>
        <p:nvSpPr>
          <p:cNvPr id="3" name="Subtitle 2"/>
          <p:cNvSpPr>
            <a:spLocks noGrp="1"/>
          </p:cNvSpPr>
          <p:nvPr>
            <p:ph type="subTitle" idx="1"/>
          </p:nvPr>
        </p:nvSpPr>
        <p:spPr>
          <a:xfrm>
            <a:off x="3603280" y="1191961"/>
            <a:ext cx="7592840" cy="3749197"/>
          </a:xfrm>
        </p:spPr>
        <p:txBody>
          <a:bodyPr>
            <a:normAutofit/>
          </a:bodyPr>
          <a:lstStyle/>
          <a:p>
            <a:pPr>
              <a:spcBef>
                <a:spcPts val="600"/>
              </a:spcBef>
              <a:spcAft>
                <a:spcPts val="600"/>
              </a:spcAft>
            </a:pPr>
            <a:r>
              <a:rPr lang="en-US" sz="5900" dirty="0">
                <a:solidFill>
                  <a:schemeClr val="accent6">
                    <a:lumMod val="50000"/>
                  </a:schemeClr>
                </a:solidFill>
                <a:latin typeface="georgia" panose="02040502050405020303" pitchFamily="18" charset="0"/>
                <a:ea typeface="+mj-ea"/>
                <a:cs typeface="+mj-cs"/>
              </a:rPr>
              <a:t>Writing Picture Books</a:t>
            </a:r>
          </a:p>
          <a:p>
            <a:pPr algn="r">
              <a:spcBef>
                <a:spcPts val="600"/>
              </a:spcBef>
              <a:spcAft>
                <a:spcPts val="600"/>
              </a:spcAft>
            </a:pPr>
            <a:r>
              <a:rPr lang="en-US" sz="2800" dirty="0">
                <a:solidFill>
                  <a:schemeClr val="accent6">
                    <a:lumMod val="50000"/>
                  </a:schemeClr>
                </a:solidFill>
                <a:latin typeface="georgia" panose="02040502050405020303" pitchFamily="18" charset="0"/>
                <a:ea typeface="+mj-ea"/>
                <a:cs typeface="+mj-cs"/>
              </a:rPr>
              <a:t>(lightning tour)</a:t>
            </a:r>
          </a:p>
          <a:p>
            <a:pPr>
              <a:spcBef>
                <a:spcPts val="600"/>
              </a:spcBef>
              <a:spcAft>
                <a:spcPts val="600"/>
              </a:spcAft>
            </a:pPr>
            <a:r>
              <a:rPr lang="en-US" dirty="0">
                <a:solidFill>
                  <a:schemeClr val="accent6">
                    <a:lumMod val="50000"/>
                  </a:schemeClr>
                </a:solidFill>
                <a:latin typeface="georgia" panose="02040502050405020303" pitchFamily="18" charset="0"/>
                <a:ea typeface="+mj-ea"/>
                <a:cs typeface="+mj-cs"/>
              </a:rPr>
              <a:t>Sylvia Whitman </a:t>
            </a:r>
          </a:p>
          <a:p>
            <a:pPr>
              <a:spcBef>
                <a:spcPts val="600"/>
              </a:spcBef>
              <a:spcAft>
                <a:spcPts val="600"/>
              </a:spcAft>
            </a:pPr>
            <a:r>
              <a:rPr lang="en-US" dirty="0">
                <a:solidFill>
                  <a:schemeClr val="accent6">
                    <a:lumMod val="50000"/>
                  </a:schemeClr>
                </a:solidFill>
                <a:latin typeface="georgia" panose="02040502050405020303" pitchFamily="18" charset="0"/>
                <a:ea typeface="+mj-ea"/>
                <a:cs typeface="+mj-cs"/>
              </a:rPr>
              <a:t>Florida WritersCon 2024</a:t>
            </a:r>
          </a:p>
          <a:p>
            <a:pPr>
              <a:spcBef>
                <a:spcPts val="600"/>
              </a:spcBef>
              <a:spcAft>
                <a:spcPts val="600"/>
              </a:spcAft>
            </a:pPr>
            <a:r>
              <a:rPr lang="en-US" dirty="0">
                <a:solidFill>
                  <a:schemeClr val="accent6">
                    <a:lumMod val="50000"/>
                  </a:schemeClr>
                </a:solidFill>
                <a:latin typeface="georgia" panose="02040502050405020303" pitchFamily="18" charset="0"/>
                <a:ea typeface="+mj-ea"/>
                <a:cs typeface="+mj-cs"/>
              </a:rPr>
              <a:t>https://sylviawhitmanbooks.com/</a:t>
            </a:r>
          </a:p>
        </p:txBody>
      </p:sp>
    </p:spTree>
    <p:extLst>
      <p:ext uri="{BB962C8B-B14F-4D97-AF65-F5344CB8AC3E}">
        <p14:creationId xmlns:p14="http://schemas.microsoft.com/office/powerpoint/2010/main" val="3578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9CBD45-44EA-01F3-64DB-6F304B6E31CC}"/>
              </a:ext>
            </a:extLst>
          </p:cNvPr>
          <p:cNvSpPr>
            <a:spLocks noGrp="1"/>
          </p:cNvSpPr>
          <p:nvPr>
            <p:ph type="title"/>
          </p:nvPr>
        </p:nvSpPr>
        <p:spPr/>
        <p:txBody>
          <a:bodyPr/>
          <a:lstStyle/>
          <a:p>
            <a:r>
              <a:rPr lang="en-US" dirty="0"/>
              <a:t>Plan for Our Hour</a:t>
            </a:r>
          </a:p>
        </p:txBody>
      </p:sp>
      <p:sp>
        <p:nvSpPr>
          <p:cNvPr id="5" name="Text Placeholder 4">
            <a:extLst>
              <a:ext uri="{FF2B5EF4-FFF2-40B4-BE49-F238E27FC236}">
                <a16:creationId xmlns:a16="http://schemas.microsoft.com/office/drawing/2014/main" id="{29C518B2-FFCF-8CDE-B8B7-8CF0723CB296}"/>
              </a:ext>
            </a:extLst>
          </p:cNvPr>
          <p:cNvSpPr>
            <a:spLocks noGrp="1"/>
          </p:cNvSpPr>
          <p:nvPr>
            <p:ph type="body" idx="1"/>
          </p:nvPr>
        </p:nvSpPr>
        <p:spPr/>
        <p:txBody>
          <a:bodyPr/>
          <a:lstStyle/>
          <a:p>
            <a:pPr>
              <a:buClr>
                <a:schemeClr val="accent6">
                  <a:lumMod val="50000"/>
                </a:schemeClr>
              </a:buClr>
              <a:buFont typeface="Wingdings" panose="05000000000000000000" pitchFamily="2" charset="2"/>
              <a:buChar char="v"/>
            </a:pPr>
            <a:r>
              <a:rPr lang="en-US" dirty="0"/>
              <a:t>Collective Knowledge</a:t>
            </a:r>
          </a:p>
          <a:p>
            <a:pPr marL="169329" indent="0">
              <a:buClr>
                <a:schemeClr val="accent6">
                  <a:lumMod val="50000"/>
                </a:schemeClr>
              </a:buClr>
              <a:buNone/>
            </a:pPr>
            <a:endParaRPr lang="en-US" dirty="0"/>
          </a:p>
          <a:p>
            <a:pPr>
              <a:buClr>
                <a:schemeClr val="accent6">
                  <a:lumMod val="50000"/>
                </a:schemeClr>
              </a:buClr>
              <a:buFont typeface="Wingdings" panose="05000000000000000000" pitchFamily="2" charset="2"/>
              <a:buChar char="v"/>
            </a:pPr>
            <a:r>
              <a:rPr lang="en-US" dirty="0"/>
              <a:t>Audience(s) &amp; Purpose</a:t>
            </a:r>
          </a:p>
          <a:p>
            <a:pPr marL="169329" indent="0">
              <a:buClr>
                <a:schemeClr val="accent6">
                  <a:lumMod val="50000"/>
                </a:schemeClr>
              </a:buClr>
              <a:buNone/>
            </a:pPr>
            <a:endParaRPr lang="en-US" dirty="0"/>
          </a:p>
          <a:p>
            <a:pPr>
              <a:buClr>
                <a:schemeClr val="accent6">
                  <a:lumMod val="50000"/>
                </a:schemeClr>
              </a:buClr>
              <a:buFont typeface="Wingdings" panose="05000000000000000000" pitchFamily="2" charset="2"/>
              <a:buChar char="v"/>
            </a:pPr>
            <a:r>
              <a:rPr lang="en-US" dirty="0"/>
              <a:t>Types of Picture Books</a:t>
            </a:r>
          </a:p>
        </p:txBody>
      </p:sp>
      <p:sp>
        <p:nvSpPr>
          <p:cNvPr id="6" name="Text Placeholder 5">
            <a:extLst>
              <a:ext uri="{FF2B5EF4-FFF2-40B4-BE49-F238E27FC236}">
                <a16:creationId xmlns:a16="http://schemas.microsoft.com/office/drawing/2014/main" id="{4DD42BD1-12BC-9B2B-8586-3271976DC2F0}"/>
              </a:ext>
            </a:extLst>
          </p:cNvPr>
          <p:cNvSpPr>
            <a:spLocks noGrp="1"/>
          </p:cNvSpPr>
          <p:nvPr>
            <p:ph type="body" idx="2"/>
          </p:nvPr>
        </p:nvSpPr>
        <p:spPr/>
        <p:txBody>
          <a:bodyPr/>
          <a:lstStyle/>
          <a:p>
            <a:pPr>
              <a:buClr>
                <a:schemeClr val="accent6">
                  <a:lumMod val="50000"/>
                </a:schemeClr>
              </a:buClr>
              <a:buFont typeface="Wingdings" panose="05000000000000000000" pitchFamily="2" charset="2"/>
              <a:buChar char="v"/>
            </a:pPr>
            <a:r>
              <a:rPr lang="en-US" dirty="0"/>
              <a:t>Story</a:t>
            </a:r>
          </a:p>
          <a:p>
            <a:pPr marL="169329" indent="0">
              <a:buClr>
                <a:schemeClr val="accent6">
                  <a:lumMod val="50000"/>
                </a:schemeClr>
              </a:buClr>
              <a:buNone/>
            </a:pPr>
            <a:endParaRPr lang="en-US" dirty="0"/>
          </a:p>
          <a:p>
            <a:pPr>
              <a:buClr>
                <a:schemeClr val="accent6">
                  <a:lumMod val="50000"/>
                </a:schemeClr>
              </a:buClr>
              <a:buFont typeface="Wingdings" panose="05000000000000000000" pitchFamily="2" charset="2"/>
              <a:buChar char="v"/>
            </a:pPr>
            <a:r>
              <a:rPr lang="en-US" dirty="0"/>
              <a:t>Language</a:t>
            </a:r>
          </a:p>
        </p:txBody>
      </p:sp>
      <p:sp>
        <p:nvSpPr>
          <p:cNvPr id="7" name="Text Placeholder 6">
            <a:extLst>
              <a:ext uri="{FF2B5EF4-FFF2-40B4-BE49-F238E27FC236}">
                <a16:creationId xmlns:a16="http://schemas.microsoft.com/office/drawing/2014/main" id="{456592A7-611E-B8E8-BE92-849C7703FDA7}"/>
              </a:ext>
            </a:extLst>
          </p:cNvPr>
          <p:cNvSpPr>
            <a:spLocks noGrp="1"/>
          </p:cNvSpPr>
          <p:nvPr>
            <p:ph type="body" idx="3"/>
          </p:nvPr>
        </p:nvSpPr>
        <p:spPr>
          <a:xfrm>
            <a:off x="6264899" y="2060967"/>
            <a:ext cx="3402884" cy="3802000"/>
          </a:xfrm>
        </p:spPr>
        <p:txBody>
          <a:bodyPr/>
          <a:lstStyle/>
          <a:p>
            <a:pPr>
              <a:buClr>
                <a:schemeClr val="accent6">
                  <a:lumMod val="50000"/>
                </a:schemeClr>
              </a:buClr>
              <a:buFont typeface="Wingdings" panose="05000000000000000000" pitchFamily="2" charset="2"/>
              <a:buChar char="v"/>
            </a:pPr>
            <a:r>
              <a:rPr lang="en-US" dirty="0"/>
              <a:t>Writing Exercise(s)</a:t>
            </a:r>
          </a:p>
          <a:p>
            <a:pPr marL="169329" indent="0">
              <a:buNone/>
            </a:pPr>
            <a:endParaRPr lang="en-US" dirty="0"/>
          </a:p>
          <a:p>
            <a:pPr>
              <a:buClr>
                <a:schemeClr val="accent6">
                  <a:lumMod val="50000"/>
                </a:schemeClr>
              </a:buClr>
              <a:buFont typeface="Wingdings" panose="05000000000000000000" pitchFamily="2" charset="2"/>
              <a:buChar char="v"/>
            </a:pPr>
            <a:r>
              <a:rPr lang="en-US" dirty="0"/>
              <a:t>Q&amp;A</a:t>
            </a:r>
          </a:p>
          <a:p>
            <a:pPr>
              <a:buClr>
                <a:schemeClr val="accent6">
                  <a:lumMod val="50000"/>
                </a:schemeClr>
              </a:buClr>
              <a:buFont typeface="Wingdings" panose="05000000000000000000" pitchFamily="2" charset="2"/>
              <a:buChar char="v"/>
            </a:pPr>
            <a:endParaRPr lang="en-US" dirty="0"/>
          </a:p>
          <a:p>
            <a:pPr>
              <a:buClr>
                <a:schemeClr val="accent6">
                  <a:lumMod val="50000"/>
                </a:schemeClr>
              </a:buClr>
              <a:buFont typeface="Wingdings" panose="05000000000000000000" pitchFamily="2" charset="2"/>
              <a:buChar char="v"/>
            </a:pPr>
            <a:r>
              <a:rPr lang="en-US" dirty="0"/>
              <a:t>Mentor Text Recommendations</a:t>
            </a:r>
          </a:p>
          <a:p>
            <a:pPr marL="169329" indent="0">
              <a:buClr>
                <a:schemeClr val="accent6">
                  <a:lumMod val="50000"/>
                </a:schemeClr>
              </a:buClr>
              <a:buNone/>
            </a:pPr>
            <a:endParaRPr lang="en-US" dirty="0"/>
          </a:p>
        </p:txBody>
      </p:sp>
    </p:spTree>
    <p:extLst>
      <p:ext uri="{BB962C8B-B14F-4D97-AF65-F5344CB8AC3E}">
        <p14:creationId xmlns:p14="http://schemas.microsoft.com/office/powerpoint/2010/main" val="551427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C9DC60-616B-4F65-A721-D5CB26DD48EF}"/>
              </a:ext>
            </a:extLst>
          </p:cNvPr>
          <p:cNvSpPr>
            <a:spLocks noGrp="1"/>
          </p:cNvSpPr>
          <p:nvPr>
            <p:ph type="title"/>
          </p:nvPr>
        </p:nvSpPr>
        <p:spPr/>
        <p:txBody>
          <a:bodyPr>
            <a:noAutofit/>
          </a:bodyPr>
          <a:lstStyle/>
          <a:p>
            <a:r>
              <a:rPr lang="en-US" sz="3600" dirty="0"/>
              <a:t>Let’s share what we know about picture books.</a:t>
            </a:r>
          </a:p>
        </p:txBody>
      </p:sp>
      <p:pic>
        <p:nvPicPr>
          <p:cNvPr id="8" name="Picture Placeholder 7">
            <a:extLst>
              <a:ext uri="{FF2B5EF4-FFF2-40B4-BE49-F238E27FC236}">
                <a16:creationId xmlns:a16="http://schemas.microsoft.com/office/drawing/2014/main" id="{FBD5BE52-A5F3-4B25-A4B9-31E8EBAE4AC6}"/>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761608" y="1256447"/>
            <a:ext cx="4160526" cy="4160526"/>
          </a:xfrm>
          <a:prstGeom prst="rect">
            <a:avLst/>
          </a:prstGeom>
        </p:spPr>
      </p:pic>
    </p:spTree>
    <p:extLst>
      <p:ext uri="{BB962C8B-B14F-4D97-AF65-F5344CB8AC3E}">
        <p14:creationId xmlns:p14="http://schemas.microsoft.com/office/powerpoint/2010/main" val="223719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52D593-0FFC-8E12-4EFB-6FA3966B5496}"/>
              </a:ext>
            </a:extLst>
          </p:cNvPr>
          <p:cNvSpPr>
            <a:spLocks noGrp="1"/>
          </p:cNvSpPr>
          <p:nvPr>
            <p:ph sz="half" idx="1"/>
          </p:nvPr>
        </p:nvSpPr>
        <p:spPr>
          <a:xfrm>
            <a:off x="1065212" y="957942"/>
            <a:ext cx="4954588" cy="5381897"/>
          </a:xfrm>
        </p:spPr>
        <p:txBody>
          <a:bodyPr/>
          <a:lstStyle/>
          <a:p>
            <a:endParaRPr lang="en-US" dirty="0"/>
          </a:p>
        </p:txBody>
      </p:sp>
      <p:sp>
        <p:nvSpPr>
          <p:cNvPr id="4" name="Content Placeholder 3">
            <a:extLst>
              <a:ext uri="{FF2B5EF4-FFF2-40B4-BE49-F238E27FC236}">
                <a16:creationId xmlns:a16="http://schemas.microsoft.com/office/drawing/2014/main" id="{D8A9579D-5051-C441-30EE-E8B1A94B97BF}"/>
              </a:ext>
            </a:extLst>
          </p:cNvPr>
          <p:cNvSpPr>
            <a:spLocks noGrp="1"/>
          </p:cNvSpPr>
          <p:nvPr>
            <p:ph sz="half" idx="2"/>
          </p:nvPr>
        </p:nvSpPr>
        <p:spPr>
          <a:xfrm>
            <a:off x="6172200" y="957942"/>
            <a:ext cx="4951414" cy="5381897"/>
          </a:xfrm>
        </p:spPr>
        <p:txBody>
          <a:bodyPr/>
          <a:lstStyle/>
          <a:p>
            <a:endParaRPr lang="en-US" dirty="0"/>
          </a:p>
        </p:txBody>
      </p:sp>
    </p:spTree>
    <p:extLst>
      <p:ext uri="{BB962C8B-B14F-4D97-AF65-F5344CB8AC3E}">
        <p14:creationId xmlns:p14="http://schemas.microsoft.com/office/powerpoint/2010/main" val="400677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ost it notes&#10;&#10;Description automatically generated">
            <a:extLst>
              <a:ext uri="{FF2B5EF4-FFF2-40B4-BE49-F238E27FC236}">
                <a16:creationId xmlns:a16="http://schemas.microsoft.com/office/drawing/2014/main" id="{7DC8EDF9-5371-F011-F37F-66475D87B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43" y="0"/>
            <a:ext cx="12065314" cy="6858000"/>
          </a:xfrm>
          <a:prstGeom prst="rect">
            <a:avLst/>
          </a:prstGeom>
        </p:spPr>
      </p:pic>
    </p:spTree>
    <p:extLst>
      <p:ext uri="{BB962C8B-B14F-4D97-AF65-F5344CB8AC3E}">
        <p14:creationId xmlns:p14="http://schemas.microsoft.com/office/powerpoint/2010/main" val="2282862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FFA9AB-3303-4CB9-B05F-3DFF1570753C}"/>
              </a:ext>
            </a:extLst>
          </p:cNvPr>
          <p:cNvSpPr>
            <a:spLocks noGrp="1"/>
          </p:cNvSpPr>
          <p:nvPr>
            <p:ph type="title"/>
          </p:nvPr>
        </p:nvSpPr>
        <p:spPr>
          <a:xfrm>
            <a:off x="4320691" y="2434279"/>
            <a:ext cx="6858002" cy="1828800"/>
          </a:xfrm>
        </p:spPr>
        <p:txBody>
          <a:bodyPr>
            <a:normAutofit fontScale="90000"/>
          </a:bodyPr>
          <a:lstStyle/>
          <a:p>
            <a:pPr algn="ctr"/>
            <a:r>
              <a:rPr lang="en-US" dirty="0"/>
              <a:t>Audience(s)</a:t>
            </a:r>
            <a:br>
              <a:rPr lang="en-US" dirty="0"/>
            </a:br>
            <a:r>
              <a:rPr lang="en-US" dirty="0"/>
              <a:t>and </a:t>
            </a:r>
            <a:br>
              <a:rPr lang="en-US" dirty="0"/>
            </a:br>
            <a:r>
              <a:rPr lang="en-US" dirty="0"/>
              <a:t>Purpose(s)</a:t>
            </a:r>
          </a:p>
        </p:txBody>
      </p:sp>
      <p:sp>
        <p:nvSpPr>
          <p:cNvPr id="4" name="Slide Number Placeholder 3">
            <a:extLst>
              <a:ext uri="{FF2B5EF4-FFF2-40B4-BE49-F238E27FC236}">
                <a16:creationId xmlns:a16="http://schemas.microsoft.com/office/drawing/2014/main" id="{70E20D88-F7BA-4865-8318-21156A144BF7}"/>
              </a:ext>
            </a:extLst>
          </p:cNvPr>
          <p:cNvSpPr>
            <a:spLocks noGrp="1"/>
          </p:cNvSpPr>
          <p:nvPr>
            <p:ph type="sldNum" idx="4294967295"/>
          </p:nvPr>
        </p:nvSpPr>
        <p:spPr>
          <a:xfrm>
            <a:off x="11460163" y="0"/>
            <a:ext cx="731837" cy="525463"/>
          </a:xfrm>
        </p:spPr>
        <p:txBody>
          <a:bodyPr/>
          <a:lstStyle/>
          <a:p>
            <a:pPr algn="r"/>
            <a:fld id="{00000000-1234-1234-1234-123412341234}" type="slidenum">
              <a:rPr lang="en" smtClean="0"/>
              <a:pPr algn="r"/>
              <a:t>6</a:t>
            </a:fld>
            <a:endParaRPr lang="en"/>
          </a:p>
        </p:txBody>
      </p:sp>
    </p:spTree>
    <p:extLst>
      <p:ext uri="{BB962C8B-B14F-4D97-AF65-F5344CB8AC3E}">
        <p14:creationId xmlns:p14="http://schemas.microsoft.com/office/powerpoint/2010/main" val="159288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7"/>
          <p:cNvSpPr/>
          <p:nvPr/>
        </p:nvSpPr>
        <p:spPr>
          <a:xfrm rot="-1242199" flipH="1">
            <a:off x="6994382" y="934401"/>
            <a:ext cx="4061903" cy="4088121"/>
          </a:xfrm>
          <a:prstGeom prst="wedgeEllipseCallout">
            <a:avLst>
              <a:gd name="adj1" fmla="val -20833"/>
              <a:gd name="adj2" fmla="val 62500"/>
            </a:avLst>
          </a:prstGeom>
          <a:solidFill>
            <a:srgbClr val="FFFFFF"/>
          </a:solidFill>
          <a:ln>
            <a:noFill/>
          </a:ln>
        </p:spPr>
        <p:txBody>
          <a:bodyPr spcFirstLastPara="1" wrap="square" lIns="121900" tIns="121900" rIns="121900" bIns="121900" anchor="ctr" anchorCtr="0">
            <a:noAutofit/>
          </a:bodyPr>
          <a:lstStyle/>
          <a:p>
            <a:endParaRPr sz="2400" dirty="0"/>
          </a:p>
        </p:txBody>
      </p:sp>
      <p:sp>
        <p:nvSpPr>
          <p:cNvPr id="256" name="Google Shape;256;p17"/>
          <p:cNvSpPr txBox="1">
            <a:spLocks noGrp="1"/>
          </p:cNvSpPr>
          <p:nvPr>
            <p:ph type="ctrTitle" idx="4294967295"/>
          </p:nvPr>
        </p:nvSpPr>
        <p:spPr>
          <a:xfrm>
            <a:off x="2719455" y="1715740"/>
            <a:ext cx="8543200" cy="2960960"/>
          </a:xfrm>
          <a:prstGeom prst="rect">
            <a:avLst/>
          </a:prstGeom>
        </p:spPr>
        <p:txBody>
          <a:bodyPr spcFirstLastPara="1" vert="horz" wrap="square" lIns="121900" tIns="121900" rIns="121900" bIns="121900" rtlCol="0" anchor="b" anchorCtr="0">
            <a:noAutofit/>
          </a:bodyPr>
          <a:lstStyle/>
          <a:p>
            <a:pPr>
              <a:spcBef>
                <a:spcPts val="0"/>
              </a:spcBef>
            </a:pPr>
            <a:r>
              <a:rPr lang="en" sz="4800" dirty="0">
                <a:solidFill>
                  <a:schemeClr val="accent3">
                    <a:lumMod val="75000"/>
                  </a:schemeClr>
                </a:solidFill>
              </a:rPr>
              <a:t>Children</a:t>
            </a:r>
            <a:br>
              <a:rPr lang="en" sz="4800" dirty="0">
                <a:solidFill>
                  <a:schemeClr val="accent3">
                    <a:lumMod val="75000"/>
                  </a:schemeClr>
                </a:solidFill>
              </a:rPr>
            </a:br>
            <a:r>
              <a:rPr lang="en" sz="4800" dirty="0">
                <a:solidFill>
                  <a:schemeClr val="accent3">
                    <a:lumMod val="75000"/>
                  </a:schemeClr>
                </a:solidFill>
              </a:rPr>
              <a:t>aren’t</a:t>
            </a:r>
            <a:br>
              <a:rPr lang="en" sz="4800" dirty="0">
                <a:solidFill>
                  <a:schemeClr val="accent3">
                    <a:lumMod val="75000"/>
                  </a:schemeClr>
                </a:solidFill>
              </a:rPr>
            </a:br>
            <a:r>
              <a:rPr lang="en" sz="4800" dirty="0">
                <a:solidFill>
                  <a:schemeClr val="accent3">
                    <a:lumMod val="75000"/>
                  </a:schemeClr>
                </a:solidFill>
              </a:rPr>
              <a:t>a monolith</a:t>
            </a:r>
            <a:endParaRPr sz="4800" dirty="0">
              <a:solidFill>
                <a:schemeClr val="accent3">
                  <a:lumMod val="75000"/>
                </a:schemeClr>
              </a:solidFill>
            </a:endParaRPr>
          </a:p>
        </p:txBody>
      </p:sp>
      <p:grpSp>
        <p:nvGrpSpPr>
          <p:cNvPr id="258" name="Google Shape;258;p17"/>
          <p:cNvGrpSpPr/>
          <p:nvPr/>
        </p:nvGrpSpPr>
        <p:grpSpPr>
          <a:xfrm flipH="1">
            <a:off x="9600939" y="4838304"/>
            <a:ext cx="2199259" cy="1852975"/>
            <a:chOff x="2062875" y="394325"/>
            <a:chExt cx="1394525" cy="1174950"/>
          </a:xfrm>
        </p:grpSpPr>
        <p:sp>
          <p:nvSpPr>
            <p:cNvPr id="259" name="Google Shape;259;p17"/>
            <p:cNvSpPr/>
            <p:nvPr/>
          </p:nvSpPr>
          <p:spPr>
            <a:xfrm>
              <a:off x="2154525" y="1037175"/>
              <a:ext cx="357725" cy="437275"/>
            </a:xfrm>
            <a:custGeom>
              <a:avLst/>
              <a:gdLst/>
              <a:ahLst/>
              <a:cxnLst/>
              <a:rect l="l" t="t" r="r" b="b"/>
              <a:pathLst>
                <a:path w="14309" h="17491" extrusionOk="0">
                  <a:moveTo>
                    <a:pt x="1706" y="0"/>
                  </a:moveTo>
                  <a:lnTo>
                    <a:pt x="1" y="17491"/>
                  </a:lnTo>
                  <a:lnTo>
                    <a:pt x="14308" y="17491"/>
                  </a:lnTo>
                  <a:lnTo>
                    <a:pt x="14308" y="0"/>
                  </a:lnTo>
                  <a:close/>
                </a:path>
              </a:pathLst>
            </a:custGeom>
            <a:solidFill>
              <a:srgbClr val="542D1C"/>
            </a:solidFill>
            <a:ln>
              <a:noFill/>
            </a:ln>
          </p:spPr>
          <p:txBody>
            <a:bodyPr spcFirstLastPara="1" wrap="square" lIns="121900" tIns="121900" rIns="121900" bIns="121900" anchor="ctr" anchorCtr="0">
              <a:noAutofit/>
            </a:bodyPr>
            <a:lstStyle/>
            <a:p>
              <a:endParaRPr sz="2400" dirty="0"/>
            </a:p>
          </p:txBody>
        </p:sp>
        <p:sp>
          <p:nvSpPr>
            <p:cNvPr id="260" name="Google Shape;260;p17"/>
            <p:cNvSpPr/>
            <p:nvPr/>
          </p:nvSpPr>
          <p:spPr>
            <a:xfrm>
              <a:off x="2652250" y="1037175"/>
              <a:ext cx="357075" cy="437275"/>
            </a:xfrm>
            <a:custGeom>
              <a:avLst/>
              <a:gdLst/>
              <a:ahLst/>
              <a:cxnLst/>
              <a:rect l="l" t="t" r="r" b="b"/>
              <a:pathLst>
                <a:path w="14283" h="17491" extrusionOk="0">
                  <a:moveTo>
                    <a:pt x="0" y="0"/>
                  </a:moveTo>
                  <a:lnTo>
                    <a:pt x="0" y="17491"/>
                  </a:lnTo>
                  <a:lnTo>
                    <a:pt x="14283" y="17491"/>
                  </a:lnTo>
                  <a:lnTo>
                    <a:pt x="12603" y="0"/>
                  </a:lnTo>
                  <a:close/>
                </a:path>
              </a:pathLst>
            </a:custGeom>
            <a:solidFill>
              <a:srgbClr val="542D1C"/>
            </a:solidFill>
            <a:ln>
              <a:noFill/>
            </a:ln>
          </p:spPr>
          <p:txBody>
            <a:bodyPr spcFirstLastPara="1" wrap="square" lIns="121900" tIns="121900" rIns="121900" bIns="121900" anchor="ctr" anchorCtr="0">
              <a:noAutofit/>
            </a:bodyPr>
            <a:lstStyle/>
            <a:p>
              <a:endParaRPr sz="2400" dirty="0"/>
            </a:p>
          </p:txBody>
        </p:sp>
        <p:sp>
          <p:nvSpPr>
            <p:cNvPr id="261" name="Google Shape;261;p17"/>
            <p:cNvSpPr/>
            <p:nvPr/>
          </p:nvSpPr>
          <p:spPr>
            <a:xfrm>
              <a:off x="2177450" y="866600"/>
              <a:ext cx="68125" cy="190975"/>
            </a:xfrm>
            <a:custGeom>
              <a:avLst/>
              <a:gdLst/>
              <a:ahLst/>
              <a:cxnLst/>
              <a:rect l="l" t="t" r="r" b="b"/>
              <a:pathLst>
                <a:path w="2725" h="7639" extrusionOk="0">
                  <a:moveTo>
                    <a:pt x="2724" y="0"/>
                  </a:moveTo>
                  <a:lnTo>
                    <a:pt x="2164" y="51"/>
                  </a:lnTo>
                  <a:lnTo>
                    <a:pt x="1197" y="459"/>
                  </a:lnTo>
                  <a:lnTo>
                    <a:pt x="458" y="1197"/>
                  </a:lnTo>
                  <a:lnTo>
                    <a:pt x="26" y="2190"/>
                  </a:lnTo>
                  <a:lnTo>
                    <a:pt x="0" y="2750"/>
                  </a:lnTo>
                  <a:lnTo>
                    <a:pt x="0" y="4914"/>
                  </a:lnTo>
                  <a:lnTo>
                    <a:pt x="26" y="5474"/>
                  </a:lnTo>
                  <a:lnTo>
                    <a:pt x="458" y="6467"/>
                  </a:lnTo>
                  <a:lnTo>
                    <a:pt x="1197" y="7205"/>
                  </a:lnTo>
                  <a:lnTo>
                    <a:pt x="2164" y="7613"/>
                  </a:lnTo>
                  <a:lnTo>
                    <a:pt x="2724" y="7638"/>
                  </a:lnTo>
                  <a:lnTo>
                    <a:pt x="2724" y="0"/>
                  </a:lnTo>
                  <a:close/>
                </a:path>
              </a:pathLst>
            </a:custGeom>
            <a:solidFill>
              <a:srgbClr val="A06A5A"/>
            </a:solidFill>
            <a:ln>
              <a:noFill/>
            </a:ln>
          </p:spPr>
          <p:txBody>
            <a:bodyPr spcFirstLastPara="1" wrap="square" lIns="121900" tIns="121900" rIns="121900" bIns="121900" anchor="ctr" anchorCtr="0">
              <a:noAutofit/>
            </a:bodyPr>
            <a:lstStyle/>
            <a:p>
              <a:endParaRPr sz="2400" dirty="0"/>
            </a:p>
          </p:txBody>
        </p:sp>
        <p:sp>
          <p:nvSpPr>
            <p:cNvPr id="262" name="Google Shape;262;p17"/>
            <p:cNvSpPr/>
            <p:nvPr/>
          </p:nvSpPr>
          <p:spPr>
            <a:xfrm>
              <a:off x="2922100" y="866600"/>
              <a:ext cx="68150" cy="190975"/>
            </a:xfrm>
            <a:custGeom>
              <a:avLst/>
              <a:gdLst/>
              <a:ahLst/>
              <a:cxnLst/>
              <a:rect l="l" t="t" r="r" b="b"/>
              <a:pathLst>
                <a:path w="2726" h="7639" extrusionOk="0">
                  <a:moveTo>
                    <a:pt x="1" y="0"/>
                  </a:moveTo>
                  <a:lnTo>
                    <a:pt x="1" y="7638"/>
                  </a:lnTo>
                  <a:lnTo>
                    <a:pt x="561" y="7613"/>
                  </a:lnTo>
                  <a:lnTo>
                    <a:pt x="1528" y="7205"/>
                  </a:lnTo>
                  <a:lnTo>
                    <a:pt x="2267" y="6467"/>
                  </a:lnTo>
                  <a:lnTo>
                    <a:pt x="2700" y="5474"/>
                  </a:lnTo>
                  <a:lnTo>
                    <a:pt x="2725" y="4914"/>
                  </a:lnTo>
                  <a:lnTo>
                    <a:pt x="2725" y="2750"/>
                  </a:lnTo>
                  <a:lnTo>
                    <a:pt x="2700" y="2190"/>
                  </a:lnTo>
                  <a:lnTo>
                    <a:pt x="2267" y="1197"/>
                  </a:lnTo>
                  <a:lnTo>
                    <a:pt x="1528" y="459"/>
                  </a:lnTo>
                  <a:lnTo>
                    <a:pt x="561" y="51"/>
                  </a:lnTo>
                  <a:lnTo>
                    <a:pt x="1" y="0"/>
                  </a:lnTo>
                  <a:close/>
                </a:path>
              </a:pathLst>
            </a:custGeom>
            <a:solidFill>
              <a:srgbClr val="A06A5A"/>
            </a:solidFill>
            <a:ln>
              <a:noFill/>
            </a:ln>
          </p:spPr>
          <p:txBody>
            <a:bodyPr spcFirstLastPara="1" wrap="square" lIns="121900" tIns="121900" rIns="121900" bIns="121900" anchor="ctr" anchorCtr="0">
              <a:noAutofit/>
            </a:bodyPr>
            <a:lstStyle/>
            <a:p>
              <a:endParaRPr sz="2400" dirty="0"/>
            </a:p>
          </p:txBody>
        </p:sp>
        <p:sp>
          <p:nvSpPr>
            <p:cNvPr id="263" name="Google Shape;263;p17"/>
            <p:cNvSpPr/>
            <p:nvPr/>
          </p:nvSpPr>
          <p:spPr>
            <a:xfrm>
              <a:off x="2479125" y="1254850"/>
              <a:ext cx="210050" cy="264150"/>
            </a:xfrm>
            <a:custGeom>
              <a:avLst/>
              <a:gdLst/>
              <a:ahLst/>
              <a:cxnLst/>
              <a:rect l="l" t="t" r="r" b="b"/>
              <a:pathLst>
                <a:path w="8402" h="10566" extrusionOk="0">
                  <a:moveTo>
                    <a:pt x="1" y="0"/>
                  </a:moveTo>
                  <a:lnTo>
                    <a:pt x="1" y="10566"/>
                  </a:lnTo>
                  <a:lnTo>
                    <a:pt x="8402" y="10566"/>
                  </a:lnTo>
                  <a:lnTo>
                    <a:pt x="8402" y="0"/>
                  </a:lnTo>
                  <a:close/>
                </a:path>
              </a:pathLst>
            </a:custGeom>
            <a:solidFill>
              <a:srgbClr val="A06A5A"/>
            </a:solidFill>
            <a:ln>
              <a:noFill/>
            </a:ln>
          </p:spPr>
          <p:txBody>
            <a:bodyPr spcFirstLastPara="1" wrap="square" lIns="121900" tIns="121900" rIns="121900" bIns="121900" anchor="ctr" anchorCtr="0">
              <a:noAutofit/>
            </a:bodyPr>
            <a:lstStyle/>
            <a:p>
              <a:endParaRPr sz="2400" dirty="0"/>
            </a:p>
          </p:txBody>
        </p:sp>
        <p:sp>
          <p:nvSpPr>
            <p:cNvPr id="264" name="Google Shape;264;p17"/>
            <p:cNvSpPr/>
            <p:nvPr/>
          </p:nvSpPr>
          <p:spPr>
            <a:xfrm>
              <a:off x="2233450" y="439525"/>
              <a:ext cx="700775" cy="875800"/>
            </a:xfrm>
            <a:custGeom>
              <a:avLst/>
              <a:gdLst/>
              <a:ahLst/>
              <a:cxnLst/>
              <a:rect l="l" t="t" r="r" b="b"/>
              <a:pathLst>
                <a:path w="28031" h="35032" extrusionOk="0">
                  <a:moveTo>
                    <a:pt x="14028" y="1"/>
                  </a:moveTo>
                  <a:lnTo>
                    <a:pt x="13290" y="26"/>
                  </a:lnTo>
                  <a:lnTo>
                    <a:pt x="11890" y="153"/>
                  </a:lnTo>
                  <a:lnTo>
                    <a:pt x="10515" y="433"/>
                  </a:lnTo>
                  <a:lnTo>
                    <a:pt x="9191" y="841"/>
                  </a:lnTo>
                  <a:lnTo>
                    <a:pt x="7944" y="1375"/>
                  </a:lnTo>
                  <a:lnTo>
                    <a:pt x="6747" y="2037"/>
                  </a:lnTo>
                  <a:lnTo>
                    <a:pt x="5627" y="2776"/>
                  </a:lnTo>
                  <a:lnTo>
                    <a:pt x="4583" y="3641"/>
                  </a:lnTo>
                  <a:lnTo>
                    <a:pt x="3641" y="4583"/>
                  </a:lnTo>
                  <a:lnTo>
                    <a:pt x="2775" y="5627"/>
                  </a:lnTo>
                  <a:lnTo>
                    <a:pt x="2012" y="6747"/>
                  </a:lnTo>
                  <a:lnTo>
                    <a:pt x="1375" y="7944"/>
                  </a:lnTo>
                  <a:lnTo>
                    <a:pt x="841" y="9191"/>
                  </a:lnTo>
                  <a:lnTo>
                    <a:pt x="433" y="10515"/>
                  </a:lnTo>
                  <a:lnTo>
                    <a:pt x="153" y="11890"/>
                  </a:lnTo>
                  <a:lnTo>
                    <a:pt x="0" y="13316"/>
                  </a:lnTo>
                  <a:lnTo>
                    <a:pt x="0" y="14028"/>
                  </a:lnTo>
                  <a:lnTo>
                    <a:pt x="0" y="21004"/>
                  </a:lnTo>
                  <a:lnTo>
                    <a:pt x="0" y="21717"/>
                  </a:lnTo>
                  <a:lnTo>
                    <a:pt x="153" y="23143"/>
                  </a:lnTo>
                  <a:lnTo>
                    <a:pt x="433" y="24517"/>
                  </a:lnTo>
                  <a:lnTo>
                    <a:pt x="841" y="25841"/>
                  </a:lnTo>
                  <a:lnTo>
                    <a:pt x="1375" y="27089"/>
                  </a:lnTo>
                  <a:lnTo>
                    <a:pt x="2012" y="28285"/>
                  </a:lnTo>
                  <a:lnTo>
                    <a:pt x="2775" y="29405"/>
                  </a:lnTo>
                  <a:lnTo>
                    <a:pt x="3641" y="30449"/>
                  </a:lnTo>
                  <a:lnTo>
                    <a:pt x="4583" y="31391"/>
                  </a:lnTo>
                  <a:lnTo>
                    <a:pt x="5627" y="32257"/>
                  </a:lnTo>
                  <a:lnTo>
                    <a:pt x="6747" y="32995"/>
                  </a:lnTo>
                  <a:lnTo>
                    <a:pt x="7944" y="33657"/>
                  </a:lnTo>
                  <a:lnTo>
                    <a:pt x="9191" y="34192"/>
                  </a:lnTo>
                  <a:lnTo>
                    <a:pt x="10515" y="34599"/>
                  </a:lnTo>
                  <a:lnTo>
                    <a:pt x="11890" y="34879"/>
                  </a:lnTo>
                  <a:lnTo>
                    <a:pt x="13290" y="35006"/>
                  </a:lnTo>
                  <a:lnTo>
                    <a:pt x="14028" y="35032"/>
                  </a:lnTo>
                  <a:lnTo>
                    <a:pt x="14741" y="35006"/>
                  </a:lnTo>
                  <a:lnTo>
                    <a:pt x="16167" y="34879"/>
                  </a:lnTo>
                  <a:lnTo>
                    <a:pt x="17516" y="34599"/>
                  </a:lnTo>
                  <a:lnTo>
                    <a:pt x="18840" y="34192"/>
                  </a:lnTo>
                  <a:lnTo>
                    <a:pt x="20087" y="33657"/>
                  </a:lnTo>
                  <a:lnTo>
                    <a:pt x="21284" y="32995"/>
                  </a:lnTo>
                  <a:lnTo>
                    <a:pt x="22404" y="32257"/>
                  </a:lnTo>
                  <a:lnTo>
                    <a:pt x="23448" y="31391"/>
                  </a:lnTo>
                  <a:lnTo>
                    <a:pt x="24390" y="30449"/>
                  </a:lnTo>
                  <a:lnTo>
                    <a:pt x="25256" y="29405"/>
                  </a:lnTo>
                  <a:lnTo>
                    <a:pt x="26019" y="28285"/>
                  </a:lnTo>
                  <a:lnTo>
                    <a:pt x="26656" y="27089"/>
                  </a:lnTo>
                  <a:lnTo>
                    <a:pt x="27191" y="25841"/>
                  </a:lnTo>
                  <a:lnTo>
                    <a:pt x="27598" y="24517"/>
                  </a:lnTo>
                  <a:lnTo>
                    <a:pt x="27878" y="23143"/>
                  </a:lnTo>
                  <a:lnTo>
                    <a:pt x="28031" y="21717"/>
                  </a:lnTo>
                  <a:lnTo>
                    <a:pt x="28031" y="21004"/>
                  </a:lnTo>
                  <a:lnTo>
                    <a:pt x="28031" y="14028"/>
                  </a:lnTo>
                  <a:lnTo>
                    <a:pt x="28031" y="13316"/>
                  </a:lnTo>
                  <a:lnTo>
                    <a:pt x="27878" y="11890"/>
                  </a:lnTo>
                  <a:lnTo>
                    <a:pt x="27598" y="10515"/>
                  </a:lnTo>
                  <a:lnTo>
                    <a:pt x="27191" y="9191"/>
                  </a:lnTo>
                  <a:lnTo>
                    <a:pt x="26656" y="7944"/>
                  </a:lnTo>
                  <a:lnTo>
                    <a:pt x="26019" y="6747"/>
                  </a:lnTo>
                  <a:lnTo>
                    <a:pt x="25256" y="5627"/>
                  </a:lnTo>
                  <a:lnTo>
                    <a:pt x="24390" y="4583"/>
                  </a:lnTo>
                  <a:lnTo>
                    <a:pt x="23448" y="3641"/>
                  </a:lnTo>
                  <a:lnTo>
                    <a:pt x="22404" y="2776"/>
                  </a:lnTo>
                  <a:lnTo>
                    <a:pt x="21284" y="2037"/>
                  </a:lnTo>
                  <a:lnTo>
                    <a:pt x="20087" y="1375"/>
                  </a:lnTo>
                  <a:lnTo>
                    <a:pt x="18840" y="841"/>
                  </a:lnTo>
                  <a:lnTo>
                    <a:pt x="17516" y="433"/>
                  </a:lnTo>
                  <a:lnTo>
                    <a:pt x="16167" y="153"/>
                  </a:lnTo>
                  <a:lnTo>
                    <a:pt x="14741" y="26"/>
                  </a:lnTo>
                  <a:lnTo>
                    <a:pt x="14028" y="1"/>
                  </a:lnTo>
                  <a:close/>
                </a:path>
              </a:pathLst>
            </a:custGeom>
            <a:solidFill>
              <a:srgbClr val="C08A70"/>
            </a:solidFill>
            <a:ln>
              <a:noFill/>
            </a:ln>
          </p:spPr>
          <p:txBody>
            <a:bodyPr spcFirstLastPara="1" wrap="square" lIns="121900" tIns="121900" rIns="121900" bIns="121900" anchor="ctr" anchorCtr="0">
              <a:noAutofit/>
            </a:bodyPr>
            <a:lstStyle/>
            <a:p>
              <a:endParaRPr sz="2400" dirty="0"/>
            </a:p>
          </p:txBody>
        </p:sp>
        <p:sp>
          <p:nvSpPr>
            <p:cNvPr id="265" name="Google Shape;265;p17"/>
            <p:cNvSpPr/>
            <p:nvPr/>
          </p:nvSpPr>
          <p:spPr>
            <a:xfrm>
              <a:off x="2358200" y="933425"/>
              <a:ext cx="91050" cy="90400"/>
            </a:xfrm>
            <a:custGeom>
              <a:avLst/>
              <a:gdLst/>
              <a:ahLst/>
              <a:cxnLst/>
              <a:rect l="l" t="t" r="r" b="b"/>
              <a:pathLst>
                <a:path w="3642" h="3616" extrusionOk="0">
                  <a:moveTo>
                    <a:pt x="1808" y="1"/>
                  </a:moveTo>
                  <a:lnTo>
                    <a:pt x="1452" y="26"/>
                  </a:lnTo>
                  <a:lnTo>
                    <a:pt x="790" y="281"/>
                  </a:lnTo>
                  <a:lnTo>
                    <a:pt x="306" y="790"/>
                  </a:lnTo>
                  <a:lnTo>
                    <a:pt x="26" y="1426"/>
                  </a:lnTo>
                  <a:lnTo>
                    <a:pt x="0" y="1808"/>
                  </a:lnTo>
                  <a:lnTo>
                    <a:pt x="26" y="2165"/>
                  </a:lnTo>
                  <a:lnTo>
                    <a:pt x="306" y="2827"/>
                  </a:lnTo>
                  <a:lnTo>
                    <a:pt x="790" y="3310"/>
                  </a:lnTo>
                  <a:lnTo>
                    <a:pt x="1452" y="3590"/>
                  </a:lnTo>
                  <a:lnTo>
                    <a:pt x="1808" y="3616"/>
                  </a:lnTo>
                  <a:lnTo>
                    <a:pt x="2190" y="3590"/>
                  </a:lnTo>
                  <a:lnTo>
                    <a:pt x="2826" y="3310"/>
                  </a:lnTo>
                  <a:lnTo>
                    <a:pt x="3336" y="2827"/>
                  </a:lnTo>
                  <a:lnTo>
                    <a:pt x="3616" y="2165"/>
                  </a:lnTo>
                  <a:lnTo>
                    <a:pt x="3641" y="1808"/>
                  </a:lnTo>
                  <a:lnTo>
                    <a:pt x="3616" y="1426"/>
                  </a:lnTo>
                  <a:lnTo>
                    <a:pt x="3336" y="790"/>
                  </a:lnTo>
                  <a:lnTo>
                    <a:pt x="2826" y="281"/>
                  </a:lnTo>
                  <a:lnTo>
                    <a:pt x="2190" y="26"/>
                  </a:lnTo>
                  <a:lnTo>
                    <a:pt x="1808" y="1"/>
                  </a:lnTo>
                  <a:close/>
                </a:path>
              </a:pathLst>
            </a:custGeom>
            <a:solidFill>
              <a:srgbClr val="593115"/>
            </a:solidFill>
            <a:ln>
              <a:noFill/>
            </a:ln>
          </p:spPr>
          <p:txBody>
            <a:bodyPr spcFirstLastPara="1" wrap="square" lIns="121900" tIns="121900" rIns="121900" bIns="121900" anchor="ctr" anchorCtr="0">
              <a:noAutofit/>
            </a:bodyPr>
            <a:lstStyle/>
            <a:p>
              <a:endParaRPr sz="2400" dirty="0"/>
            </a:p>
          </p:txBody>
        </p:sp>
        <p:sp>
          <p:nvSpPr>
            <p:cNvPr id="266" name="Google Shape;266;p17"/>
            <p:cNvSpPr/>
            <p:nvPr/>
          </p:nvSpPr>
          <p:spPr>
            <a:xfrm>
              <a:off x="2718450" y="933425"/>
              <a:ext cx="91025" cy="90400"/>
            </a:xfrm>
            <a:custGeom>
              <a:avLst/>
              <a:gdLst/>
              <a:ahLst/>
              <a:cxnLst/>
              <a:rect l="l" t="t" r="r" b="b"/>
              <a:pathLst>
                <a:path w="3641" h="3616" extrusionOk="0">
                  <a:moveTo>
                    <a:pt x="1833" y="1"/>
                  </a:moveTo>
                  <a:lnTo>
                    <a:pt x="1451" y="26"/>
                  </a:lnTo>
                  <a:lnTo>
                    <a:pt x="815" y="281"/>
                  </a:lnTo>
                  <a:lnTo>
                    <a:pt x="306" y="790"/>
                  </a:lnTo>
                  <a:lnTo>
                    <a:pt x="26" y="1426"/>
                  </a:lnTo>
                  <a:lnTo>
                    <a:pt x="0" y="1808"/>
                  </a:lnTo>
                  <a:lnTo>
                    <a:pt x="26" y="2165"/>
                  </a:lnTo>
                  <a:lnTo>
                    <a:pt x="306" y="2827"/>
                  </a:lnTo>
                  <a:lnTo>
                    <a:pt x="815" y="3310"/>
                  </a:lnTo>
                  <a:lnTo>
                    <a:pt x="1451" y="3590"/>
                  </a:lnTo>
                  <a:lnTo>
                    <a:pt x="1833" y="3616"/>
                  </a:lnTo>
                  <a:lnTo>
                    <a:pt x="2190" y="3590"/>
                  </a:lnTo>
                  <a:lnTo>
                    <a:pt x="2851" y="3310"/>
                  </a:lnTo>
                  <a:lnTo>
                    <a:pt x="3335" y="2827"/>
                  </a:lnTo>
                  <a:lnTo>
                    <a:pt x="3615" y="2165"/>
                  </a:lnTo>
                  <a:lnTo>
                    <a:pt x="3641" y="1808"/>
                  </a:lnTo>
                  <a:lnTo>
                    <a:pt x="3615" y="1426"/>
                  </a:lnTo>
                  <a:lnTo>
                    <a:pt x="3335" y="790"/>
                  </a:lnTo>
                  <a:lnTo>
                    <a:pt x="2851" y="281"/>
                  </a:lnTo>
                  <a:lnTo>
                    <a:pt x="2190" y="26"/>
                  </a:lnTo>
                  <a:lnTo>
                    <a:pt x="1833" y="1"/>
                  </a:lnTo>
                  <a:close/>
                </a:path>
              </a:pathLst>
            </a:custGeom>
            <a:solidFill>
              <a:srgbClr val="593115"/>
            </a:solidFill>
            <a:ln>
              <a:noFill/>
            </a:ln>
          </p:spPr>
          <p:txBody>
            <a:bodyPr spcFirstLastPara="1" wrap="square" lIns="121900" tIns="121900" rIns="121900" bIns="121900" anchor="ctr" anchorCtr="0">
              <a:noAutofit/>
            </a:bodyPr>
            <a:lstStyle/>
            <a:p>
              <a:endParaRPr sz="2400" dirty="0"/>
            </a:p>
          </p:txBody>
        </p:sp>
        <p:sp>
          <p:nvSpPr>
            <p:cNvPr id="267" name="Google Shape;267;p17"/>
            <p:cNvSpPr/>
            <p:nvPr/>
          </p:nvSpPr>
          <p:spPr>
            <a:xfrm>
              <a:off x="2062875" y="1359225"/>
              <a:ext cx="1041925" cy="210050"/>
            </a:xfrm>
            <a:custGeom>
              <a:avLst/>
              <a:gdLst/>
              <a:ahLst/>
              <a:cxnLst/>
              <a:rect l="l" t="t" r="r" b="b"/>
              <a:pathLst>
                <a:path w="41677" h="8402" extrusionOk="0">
                  <a:moveTo>
                    <a:pt x="16625" y="1"/>
                  </a:moveTo>
                  <a:lnTo>
                    <a:pt x="12297" y="153"/>
                  </a:lnTo>
                  <a:lnTo>
                    <a:pt x="11177" y="179"/>
                  </a:lnTo>
                  <a:lnTo>
                    <a:pt x="9115" y="484"/>
                  </a:lnTo>
                  <a:lnTo>
                    <a:pt x="7307" y="1070"/>
                  </a:lnTo>
                  <a:lnTo>
                    <a:pt x="5678" y="1910"/>
                  </a:lnTo>
                  <a:lnTo>
                    <a:pt x="4227" y="2979"/>
                  </a:lnTo>
                  <a:lnTo>
                    <a:pt x="2903" y="4303"/>
                  </a:lnTo>
                  <a:lnTo>
                    <a:pt x="1681" y="5805"/>
                  </a:lnTo>
                  <a:lnTo>
                    <a:pt x="535" y="7485"/>
                  </a:lnTo>
                  <a:lnTo>
                    <a:pt x="0" y="8402"/>
                  </a:lnTo>
                  <a:lnTo>
                    <a:pt x="41677" y="8402"/>
                  </a:lnTo>
                  <a:lnTo>
                    <a:pt x="41142" y="7485"/>
                  </a:lnTo>
                  <a:lnTo>
                    <a:pt x="39996" y="5805"/>
                  </a:lnTo>
                  <a:lnTo>
                    <a:pt x="38774" y="4303"/>
                  </a:lnTo>
                  <a:lnTo>
                    <a:pt x="37450" y="2979"/>
                  </a:lnTo>
                  <a:lnTo>
                    <a:pt x="35999" y="1910"/>
                  </a:lnTo>
                  <a:lnTo>
                    <a:pt x="34370" y="1070"/>
                  </a:lnTo>
                  <a:lnTo>
                    <a:pt x="32562" y="484"/>
                  </a:lnTo>
                  <a:lnTo>
                    <a:pt x="30500" y="179"/>
                  </a:lnTo>
                  <a:lnTo>
                    <a:pt x="29380" y="153"/>
                  </a:lnTo>
                  <a:lnTo>
                    <a:pt x="25052" y="1"/>
                  </a:lnTo>
                  <a:lnTo>
                    <a:pt x="25027" y="433"/>
                  </a:lnTo>
                  <a:lnTo>
                    <a:pt x="24874" y="1248"/>
                  </a:lnTo>
                  <a:lnTo>
                    <a:pt x="24543" y="2012"/>
                  </a:lnTo>
                  <a:lnTo>
                    <a:pt x="24085" y="2674"/>
                  </a:lnTo>
                  <a:lnTo>
                    <a:pt x="23524" y="3259"/>
                  </a:lnTo>
                  <a:lnTo>
                    <a:pt x="22863" y="3692"/>
                  </a:lnTo>
                  <a:lnTo>
                    <a:pt x="22099" y="4023"/>
                  </a:lnTo>
                  <a:lnTo>
                    <a:pt x="21284" y="4201"/>
                  </a:lnTo>
                  <a:lnTo>
                    <a:pt x="20418" y="4201"/>
                  </a:lnTo>
                  <a:lnTo>
                    <a:pt x="19578" y="4023"/>
                  </a:lnTo>
                  <a:lnTo>
                    <a:pt x="18840" y="3692"/>
                  </a:lnTo>
                  <a:lnTo>
                    <a:pt x="18153" y="3259"/>
                  </a:lnTo>
                  <a:lnTo>
                    <a:pt x="17593" y="2674"/>
                  </a:lnTo>
                  <a:lnTo>
                    <a:pt x="17134" y="2012"/>
                  </a:lnTo>
                  <a:lnTo>
                    <a:pt x="16803" y="1248"/>
                  </a:lnTo>
                  <a:lnTo>
                    <a:pt x="16651" y="433"/>
                  </a:lnTo>
                  <a:lnTo>
                    <a:pt x="16625"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68" name="Google Shape;268;p17"/>
            <p:cNvSpPr/>
            <p:nvPr/>
          </p:nvSpPr>
          <p:spPr>
            <a:xfrm>
              <a:off x="2439675" y="1359225"/>
              <a:ext cx="288325" cy="148950"/>
            </a:xfrm>
            <a:custGeom>
              <a:avLst/>
              <a:gdLst/>
              <a:ahLst/>
              <a:cxnLst/>
              <a:rect l="l" t="t" r="r" b="b"/>
              <a:pathLst>
                <a:path w="11533" h="5958" extrusionOk="0">
                  <a:moveTo>
                    <a:pt x="1553" y="1"/>
                  </a:moveTo>
                  <a:lnTo>
                    <a:pt x="0" y="51"/>
                  </a:lnTo>
                  <a:lnTo>
                    <a:pt x="0" y="128"/>
                  </a:lnTo>
                  <a:lnTo>
                    <a:pt x="0" y="179"/>
                  </a:lnTo>
                  <a:lnTo>
                    <a:pt x="0" y="790"/>
                  </a:lnTo>
                  <a:lnTo>
                    <a:pt x="255" y="1910"/>
                  </a:lnTo>
                  <a:lnTo>
                    <a:pt x="688" y="2954"/>
                  </a:lnTo>
                  <a:lnTo>
                    <a:pt x="1299" y="3870"/>
                  </a:lnTo>
                  <a:lnTo>
                    <a:pt x="2088" y="4659"/>
                  </a:lnTo>
                  <a:lnTo>
                    <a:pt x="3004" y="5270"/>
                  </a:lnTo>
                  <a:lnTo>
                    <a:pt x="4048" y="5703"/>
                  </a:lnTo>
                  <a:lnTo>
                    <a:pt x="5168" y="5958"/>
                  </a:lnTo>
                  <a:lnTo>
                    <a:pt x="6365" y="5958"/>
                  </a:lnTo>
                  <a:lnTo>
                    <a:pt x="7485" y="5703"/>
                  </a:lnTo>
                  <a:lnTo>
                    <a:pt x="8529" y="5270"/>
                  </a:lnTo>
                  <a:lnTo>
                    <a:pt x="9445" y="4659"/>
                  </a:lnTo>
                  <a:lnTo>
                    <a:pt x="10235" y="3870"/>
                  </a:lnTo>
                  <a:lnTo>
                    <a:pt x="10846" y="2954"/>
                  </a:lnTo>
                  <a:lnTo>
                    <a:pt x="11304" y="1910"/>
                  </a:lnTo>
                  <a:lnTo>
                    <a:pt x="11533" y="790"/>
                  </a:lnTo>
                  <a:lnTo>
                    <a:pt x="11533" y="179"/>
                  </a:lnTo>
                  <a:lnTo>
                    <a:pt x="11533" y="128"/>
                  </a:lnTo>
                  <a:lnTo>
                    <a:pt x="11533" y="51"/>
                  </a:lnTo>
                  <a:lnTo>
                    <a:pt x="9980" y="1"/>
                  </a:lnTo>
                  <a:lnTo>
                    <a:pt x="9955" y="433"/>
                  </a:lnTo>
                  <a:lnTo>
                    <a:pt x="9802" y="1248"/>
                  </a:lnTo>
                  <a:lnTo>
                    <a:pt x="9471" y="2012"/>
                  </a:lnTo>
                  <a:lnTo>
                    <a:pt x="9013" y="2674"/>
                  </a:lnTo>
                  <a:lnTo>
                    <a:pt x="8452" y="3259"/>
                  </a:lnTo>
                  <a:lnTo>
                    <a:pt x="7791" y="3692"/>
                  </a:lnTo>
                  <a:lnTo>
                    <a:pt x="7027" y="4023"/>
                  </a:lnTo>
                  <a:lnTo>
                    <a:pt x="6212" y="4201"/>
                  </a:lnTo>
                  <a:lnTo>
                    <a:pt x="5346" y="4201"/>
                  </a:lnTo>
                  <a:lnTo>
                    <a:pt x="4506" y="4023"/>
                  </a:lnTo>
                  <a:lnTo>
                    <a:pt x="3768" y="3692"/>
                  </a:lnTo>
                  <a:lnTo>
                    <a:pt x="3081" y="3259"/>
                  </a:lnTo>
                  <a:lnTo>
                    <a:pt x="2521" y="2674"/>
                  </a:lnTo>
                  <a:lnTo>
                    <a:pt x="2062" y="2012"/>
                  </a:lnTo>
                  <a:lnTo>
                    <a:pt x="1731" y="1248"/>
                  </a:lnTo>
                  <a:lnTo>
                    <a:pt x="1579" y="433"/>
                  </a:lnTo>
                  <a:lnTo>
                    <a:pt x="1553" y="1"/>
                  </a:lnTo>
                  <a:close/>
                </a:path>
              </a:pathLst>
            </a:custGeom>
            <a:solidFill>
              <a:srgbClr val="E5C11F"/>
            </a:solidFill>
            <a:ln>
              <a:noFill/>
            </a:ln>
          </p:spPr>
          <p:txBody>
            <a:bodyPr spcFirstLastPara="1" wrap="square" lIns="121900" tIns="121900" rIns="121900" bIns="121900" anchor="ctr" anchorCtr="0">
              <a:noAutofit/>
            </a:bodyPr>
            <a:lstStyle/>
            <a:p>
              <a:endParaRPr sz="2400" dirty="0"/>
            </a:p>
          </p:txBody>
        </p:sp>
        <p:sp>
          <p:nvSpPr>
            <p:cNvPr id="269" name="Google Shape;269;p17"/>
            <p:cNvSpPr/>
            <p:nvPr/>
          </p:nvSpPr>
          <p:spPr>
            <a:xfrm>
              <a:off x="2540875" y="974800"/>
              <a:ext cx="82125" cy="119675"/>
            </a:xfrm>
            <a:custGeom>
              <a:avLst/>
              <a:gdLst/>
              <a:ahLst/>
              <a:cxnLst/>
              <a:rect l="l" t="t" r="r" b="b"/>
              <a:pathLst>
                <a:path w="3285" h="4787" extrusionOk="0">
                  <a:moveTo>
                    <a:pt x="1553" y="0"/>
                  </a:moveTo>
                  <a:lnTo>
                    <a:pt x="1375" y="306"/>
                  </a:lnTo>
                  <a:lnTo>
                    <a:pt x="1298" y="586"/>
                  </a:lnTo>
                  <a:lnTo>
                    <a:pt x="0" y="4252"/>
                  </a:lnTo>
                  <a:lnTo>
                    <a:pt x="0" y="4303"/>
                  </a:lnTo>
                  <a:lnTo>
                    <a:pt x="0" y="4354"/>
                  </a:lnTo>
                  <a:lnTo>
                    <a:pt x="407" y="4558"/>
                  </a:lnTo>
                  <a:lnTo>
                    <a:pt x="1222" y="4787"/>
                  </a:lnTo>
                  <a:lnTo>
                    <a:pt x="2062" y="4787"/>
                  </a:lnTo>
                  <a:lnTo>
                    <a:pt x="2902" y="4558"/>
                  </a:lnTo>
                  <a:lnTo>
                    <a:pt x="3284" y="4354"/>
                  </a:lnTo>
                  <a:lnTo>
                    <a:pt x="3284" y="4303"/>
                  </a:lnTo>
                  <a:lnTo>
                    <a:pt x="3284" y="4252"/>
                  </a:lnTo>
                  <a:lnTo>
                    <a:pt x="2011" y="586"/>
                  </a:lnTo>
                  <a:lnTo>
                    <a:pt x="1935" y="306"/>
                  </a:lnTo>
                  <a:lnTo>
                    <a:pt x="1731" y="0"/>
                  </a:lnTo>
                  <a:close/>
                </a:path>
              </a:pathLst>
            </a:custGeom>
            <a:solidFill>
              <a:srgbClr val="D3A699"/>
            </a:solidFill>
            <a:ln>
              <a:noFill/>
            </a:ln>
          </p:spPr>
          <p:txBody>
            <a:bodyPr spcFirstLastPara="1" wrap="square" lIns="121900" tIns="121900" rIns="121900" bIns="121900" anchor="ctr" anchorCtr="0">
              <a:noAutofit/>
            </a:bodyPr>
            <a:lstStyle/>
            <a:p>
              <a:endParaRPr sz="2400" dirty="0"/>
            </a:p>
          </p:txBody>
        </p:sp>
        <p:sp>
          <p:nvSpPr>
            <p:cNvPr id="270" name="Google Shape;270;p17"/>
            <p:cNvSpPr/>
            <p:nvPr/>
          </p:nvSpPr>
          <p:spPr>
            <a:xfrm>
              <a:off x="2540875" y="1083625"/>
              <a:ext cx="82125" cy="37575"/>
            </a:xfrm>
            <a:custGeom>
              <a:avLst/>
              <a:gdLst/>
              <a:ahLst/>
              <a:cxnLst/>
              <a:rect l="l" t="t" r="r" b="b"/>
              <a:pathLst>
                <a:path w="3285" h="1503" extrusionOk="0">
                  <a:moveTo>
                    <a:pt x="0" y="1"/>
                  </a:moveTo>
                  <a:lnTo>
                    <a:pt x="0" y="306"/>
                  </a:lnTo>
                  <a:lnTo>
                    <a:pt x="280" y="841"/>
                  </a:lnTo>
                  <a:lnTo>
                    <a:pt x="764" y="1248"/>
                  </a:lnTo>
                  <a:lnTo>
                    <a:pt x="1298" y="1477"/>
                  </a:lnTo>
                  <a:lnTo>
                    <a:pt x="1528" y="1503"/>
                  </a:lnTo>
                  <a:lnTo>
                    <a:pt x="1782" y="1503"/>
                  </a:lnTo>
                  <a:lnTo>
                    <a:pt x="2011" y="1477"/>
                  </a:lnTo>
                  <a:lnTo>
                    <a:pt x="2521" y="1248"/>
                  </a:lnTo>
                  <a:lnTo>
                    <a:pt x="3004" y="841"/>
                  </a:lnTo>
                  <a:lnTo>
                    <a:pt x="3284" y="306"/>
                  </a:lnTo>
                  <a:lnTo>
                    <a:pt x="3284" y="1"/>
                  </a:lnTo>
                  <a:lnTo>
                    <a:pt x="2902" y="205"/>
                  </a:lnTo>
                  <a:lnTo>
                    <a:pt x="2062" y="434"/>
                  </a:lnTo>
                  <a:lnTo>
                    <a:pt x="1222" y="434"/>
                  </a:lnTo>
                  <a:lnTo>
                    <a:pt x="407" y="205"/>
                  </a:lnTo>
                  <a:lnTo>
                    <a:pt x="0" y="1"/>
                  </a:lnTo>
                  <a:close/>
                </a:path>
              </a:pathLst>
            </a:custGeom>
            <a:solidFill>
              <a:srgbClr val="A06A5A"/>
            </a:solidFill>
            <a:ln>
              <a:noFill/>
            </a:ln>
          </p:spPr>
          <p:txBody>
            <a:bodyPr spcFirstLastPara="1" wrap="square" lIns="121900" tIns="121900" rIns="121900" bIns="121900" anchor="ctr" anchorCtr="0">
              <a:noAutofit/>
            </a:bodyPr>
            <a:lstStyle/>
            <a:p>
              <a:endParaRPr sz="2400" dirty="0"/>
            </a:p>
          </p:txBody>
        </p:sp>
        <p:sp>
          <p:nvSpPr>
            <p:cNvPr id="271" name="Google Shape;271;p17"/>
            <p:cNvSpPr/>
            <p:nvPr/>
          </p:nvSpPr>
          <p:spPr>
            <a:xfrm>
              <a:off x="2377300" y="949350"/>
              <a:ext cx="26100" cy="26100"/>
            </a:xfrm>
            <a:custGeom>
              <a:avLst/>
              <a:gdLst/>
              <a:ahLst/>
              <a:cxnLst/>
              <a:rect l="l" t="t" r="r" b="b"/>
              <a:pathLst>
                <a:path w="1044" h="1044" extrusionOk="0">
                  <a:moveTo>
                    <a:pt x="509" y="0"/>
                  </a:moveTo>
                  <a:lnTo>
                    <a:pt x="306" y="26"/>
                  </a:lnTo>
                  <a:lnTo>
                    <a:pt x="26" y="306"/>
                  </a:lnTo>
                  <a:lnTo>
                    <a:pt x="0" y="509"/>
                  </a:lnTo>
                  <a:lnTo>
                    <a:pt x="26" y="738"/>
                  </a:lnTo>
                  <a:lnTo>
                    <a:pt x="306" y="1018"/>
                  </a:lnTo>
                  <a:lnTo>
                    <a:pt x="509" y="1044"/>
                  </a:lnTo>
                  <a:lnTo>
                    <a:pt x="738" y="1018"/>
                  </a:lnTo>
                  <a:lnTo>
                    <a:pt x="1019" y="738"/>
                  </a:lnTo>
                  <a:lnTo>
                    <a:pt x="1044" y="509"/>
                  </a:lnTo>
                  <a:lnTo>
                    <a:pt x="1019" y="306"/>
                  </a:lnTo>
                  <a:lnTo>
                    <a:pt x="738" y="26"/>
                  </a:lnTo>
                  <a:lnTo>
                    <a:pt x="509" y="0"/>
                  </a:lnTo>
                  <a:close/>
                </a:path>
              </a:pathLst>
            </a:custGeom>
            <a:solidFill>
              <a:srgbClr val="FFFFFF"/>
            </a:solidFill>
            <a:ln>
              <a:noFill/>
            </a:ln>
          </p:spPr>
          <p:txBody>
            <a:bodyPr spcFirstLastPara="1" wrap="square" lIns="121900" tIns="121900" rIns="121900" bIns="121900" anchor="ctr" anchorCtr="0">
              <a:noAutofit/>
            </a:bodyPr>
            <a:lstStyle/>
            <a:p>
              <a:endParaRPr sz="2400" dirty="0"/>
            </a:p>
          </p:txBody>
        </p:sp>
        <p:sp>
          <p:nvSpPr>
            <p:cNvPr id="272" name="Google Shape;272;p17"/>
            <p:cNvSpPr/>
            <p:nvPr/>
          </p:nvSpPr>
          <p:spPr>
            <a:xfrm>
              <a:off x="2737525" y="949350"/>
              <a:ext cx="26775" cy="26100"/>
            </a:xfrm>
            <a:custGeom>
              <a:avLst/>
              <a:gdLst/>
              <a:ahLst/>
              <a:cxnLst/>
              <a:rect l="l" t="t" r="r" b="b"/>
              <a:pathLst>
                <a:path w="1071" h="1044" extrusionOk="0">
                  <a:moveTo>
                    <a:pt x="535" y="0"/>
                  </a:moveTo>
                  <a:lnTo>
                    <a:pt x="332" y="26"/>
                  </a:lnTo>
                  <a:lnTo>
                    <a:pt x="26" y="306"/>
                  </a:lnTo>
                  <a:lnTo>
                    <a:pt x="1" y="509"/>
                  </a:lnTo>
                  <a:lnTo>
                    <a:pt x="26" y="738"/>
                  </a:lnTo>
                  <a:lnTo>
                    <a:pt x="332" y="1018"/>
                  </a:lnTo>
                  <a:lnTo>
                    <a:pt x="535" y="1044"/>
                  </a:lnTo>
                  <a:lnTo>
                    <a:pt x="739" y="1018"/>
                  </a:lnTo>
                  <a:lnTo>
                    <a:pt x="1045" y="738"/>
                  </a:lnTo>
                  <a:lnTo>
                    <a:pt x="1070" y="509"/>
                  </a:lnTo>
                  <a:lnTo>
                    <a:pt x="1045" y="306"/>
                  </a:lnTo>
                  <a:lnTo>
                    <a:pt x="739" y="26"/>
                  </a:lnTo>
                  <a:lnTo>
                    <a:pt x="535" y="0"/>
                  </a:lnTo>
                  <a:close/>
                </a:path>
              </a:pathLst>
            </a:custGeom>
            <a:solidFill>
              <a:srgbClr val="FFFFFF"/>
            </a:solidFill>
            <a:ln>
              <a:noFill/>
            </a:ln>
          </p:spPr>
          <p:txBody>
            <a:bodyPr spcFirstLastPara="1" wrap="square" lIns="121900" tIns="121900" rIns="121900" bIns="121900" anchor="ctr" anchorCtr="0">
              <a:noAutofit/>
            </a:bodyPr>
            <a:lstStyle/>
            <a:p>
              <a:endParaRPr sz="2400" dirty="0"/>
            </a:p>
          </p:txBody>
        </p:sp>
        <p:sp>
          <p:nvSpPr>
            <p:cNvPr id="273" name="Google Shape;273;p17"/>
            <p:cNvSpPr/>
            <p:nvPr/>
          </p:nvSpPr>
          <p:spPr>
            <a:xfrm>
              <a:off x="2330825" y="1037175"/>
              <a:ext cx="145775" cy="68750"/>
            </a:xfrm>
            <a:custGeom>
              <a:avLst/>
              <a:gdLst/>
              <a:ahLst/>
              <a:cxnLst/>
              <a:rect l="l" t="t" r="r" b="b"/>
              <a:pathLst>
                <a:path w="5831" h="2750" extrusionOk="0">
                  <a:moveTo>
                    <a:pt x="1350" y="0"/>
                  </a:moveTo>
                  <a:lnTo>
                    <a:pt x="1095" y="26"/>
                  </a:lnTo>
                  <a:lnTo>
                    <a:pt x="586" y="229"/>
                  </a:lnTo>
                  <a:lnTo>
                    <a:pt x="230" y="611"/>
                  </a:lnTo>
                  <a:lnTo>
                    <a:pt x="1" y="1095"/>
                  </a:lnTo>
                  <a:lnTo>
                    <a:pt x="1" y="1375"/>
                  </a:lnTo>
                  <a:lnTo>
                    <a:pt x="1" y="1655"/>
                  </a:lnTo>
                  <a:lnTo>
                    <a:pt x="230" y="2164"/>
                  </a:lnTo>
                  <a:lnTo>
                    <a:pt x="586" y="2521"/>
                  </a:lnTo>
                  <a:lnTo>
                    <a:pt x="1095" y="2750"/>
                  </a:lnTo>
                  <a:lnTo>
                    <a:pt x="4736" y="2750"/>
                  </a:lnTo>
                  <a:lnTo>
                    <a:pt x="5220" y="2521"/>
                  </a:lnTo>
                  <a:lnTo>
                    <a:pt x="5602" y="2164"/>
                  </a:lnTo>
                  <a:lnTo>
                    <a:pt x="5805" y="1655"/>
                  </a:lnTo>
                  <a:lnTo>
                    <a:pt x="5831" y="1375"/>
                  </a:lnTo>
                  <a:lnTo>
                    <a:pt x="5805" y="1095"/>
                  </a:lnTo>
                  <a:lnTo>
                    <a:pt x="5602" y="611"/>
                  </a:lnTo>
                  <a:lnTo>
                    <a:pt x="5220" y="229"/>
                  </a:lnTo>
                  <a:lnTo>
                    <a:pt x="4736" y="26"/>
                  </a:lnTo>
                  <a:lnTo>
                    <a:pt x="4456" y="0"/>
                  </a:lnTo>
                  <a:close/>
                </a:path>
              </a:pathLst>
            </a:custGeom>
            <a:solidFill>
              <a:srgbClr val="C66C68"/>
            </a:solidFill>
            <a:ln>
              <a:noFill/>
            </a:ln>
          </p:spPr>
          <p:txBody>
            <a:bodyPr spcFirstLastPara="1" wrap="square" lIns="121900" tIns="121900" rIns="121900" bIns="121900" anchor="ctr" anchorCtr="0">
              <a:noAutofit/>
            </a:bodyPr>
            <a:lstStyle/>
            <a:p>
              <a:endParaRPr sz="2400" dirty="0"/>
            </a:p>
          </p:txBody>
        </p:sp>
        <p:sp>
          <p:nvSpPr>
            <p:cNvPr id="274" name="Google Shape;274;p17"/>
            <p:cNvSpPr/>
            <p:nvPr/>
          </p:nvSpPr>
          <p:spPr>
            <a:xfrm>
              <a:off x="2691075" y="1037175"/>
              <a:ext cx="146400" cy="68750"/>
            </a:xfrm>
            <a:custGeom>
              <a:avLst/>
              <a:gdLst/>
              <a:ahLst/>
              <a:cxnLst/>
              <a:rect l="l" t="t" r="r" b="b"/>
              <a:pathLst>
                <a:path w="5856" h="2750" extrusionOk="0">
                  <a:moveTo>
                    <a:pt x="1375" y="0"/>
                  </a:moveTo>
                  <a:lnTo>
                    <a:pt x="1095" y="26"/>
                  </a:lnTo>
                  <a:lnTo>
                    <a:pt x="611" y="229"/>
                  </a:lnTo>
                  <a:lnTo>
                    <a:pt x="229" y="611"/>
                  </a:lnTo>
                  <a:lnTo>
                    <a:pt x="26" y="1095"/>
                  </a:lnTo>
                  <a:lnTo>
                    <a:pt x="0" y="1375"/>
                  </a:lnTo>
                  <a:lnTo>
                    <a:pt x="26" y="1655"/>
                  </a:lnTo>
                  <a:lnTo>
                    <a:pt x="229" y="2164"/>
                  </a:lnTo>
                  <a:lnTo>
                    <a:pt x="611" y="2521"/>
                  </a:lnTo>
                  <a:lnTo>
                    <a:pt x="1095" y="2750"/>
                  </a:lnTo>
                  <a:lnTo>
                    <a:pt x="4761" y="2750"/>
                  </a:lnTo>
                  <a:lnTo>
                    <a:pt x="5245" y="2521"/>
                  </a:lnTo>
                  <a:lnTo>
                    <a:pt x="5627" y="2164"/>
                  </a:lnTo>
                  <a:lnTo>
                    <a:pt x="5830" y="1655"/>
                  </a:lnTo>
                  <a:lnTo>
                    <a:pt x="5856" y="1375"/>
                  </a:lnTo>
                  <a:lnTo>
                    <a:pt x="5830" y="1095"/>
                  </a:lnTo>
                  <a:lnTo>
                    <a:pt x="5627" y="611"/>
                  </a:lnTo>
                  <a:lnTo>
                    <a:pt x="5245" y="229"/>
                  </a:lnTo>
                  <a:lnTo>
                    <a:pt x="4761" y="26"/>
                  </a:lnTo>
                  <a:lnTo>
                    <a:pt x="4481" y="0"/>
                  </a:lnTo>
                  <a:close/>
                </a:path>
              </a:pathLst>
            </a:custGeom>
            <a:solidFill>
              <a:srgbClr val="C66C68"/>
            </a:solidFill>
            <a:ln>
              <a:noFill/>
            </a:ln>
          </p:spPr>
          <p:txBody>
            <a:bodyPr spcFirstLastPara="1" wrap="square" lIns="121900" tIns="121900" rIns="121900" bIns="121900" anchor="ctr" anchorCtr="0">
              <a:noAutofit/>
            </a:bodyPr>
            <a:lstStyle/>
            <a:p>
              <a:endParaRPr sz="2400" dirty="0"/>
            </a:p>
          </p:txBody>
        </p:sp>
        <p:sp>
          <p:nvSpPr>
            <p:cNvPr id="275" name="Google Shape;275;p17"/>
            <p:cNvSpPr/>
            <p:nvPr/>
          </p:nvSpPr>
          <p:spPr>
            <a:xfrm>
              <a:off x="2188250" y="394325"/>
              <a:ext cx="791175" cy="526400"/>
            </a:xfrm>
            <a:custGeom>
              <a:avLst/>
              <a:gdLst/>
              <a:ahLst/>
              <a:cxnLst/>
              <a:rect l="l" t="t" r="r" b="b"/>
              <a:pathLst>
                <a:path w="31647" h="21056" extrusionOk="0">
                  <a:moveTo>
                    <a:pt x="15836" y="1"/>
                  </a:moveTo>
                  <a:lnTo>
                    <a:pt x="15022" y="26"/>
                  </a:lnTo>
                  <a:lnTo>
                    <a:pt x="13418" y="179"/>
                  </a:lnTo>
                  <a:lnTo>
                    <a:pt x="11865" y="510"/>
                  </a:lnTo>
                  <a:lnTo>
                    <a:pt x="10388" y="968"/>
                  </a:lnTo>
                  <a:lnTo>
                    <a:pt x="8962" y="1554"/>
                  </a:lnTo>
                  <a:lnTo>
                    <a:pt x="7613" y="2292"/>
                  </a:lnTo>
                  <a:lnTo>
                    <a:pt x="6366" y="3158"/>
                  </a:lnTo>
                  <a:lnTo>
                    <a:pt x="5194" y="4125"/>
                  </a:lnTo>
                  <a:lnTo>
                    <a:pt x="4100" y="5195"/>
                  </a:lnTo>
                  <a:lnTo>
                    <a:pt x="3132" y="6366"/>
                  </a:lnTo>
                  <a:lnTo>
                    <a:pt x="2292" y="7639"/>
                  </a:lnTo>
                  <a:lnTo>
                    <a:pt x="1554" y="8988"/>
                  </a:lnTo>
                  <a:lnTo>
                    <a:pt x="943" y="10388"/>
                  </a:lnTo>
                  <a:lnTo>
                    <a:pt x="485" y="11890"/>
                  </a:lnTo>
                  <a:lnTo>
                    <a:pt x="179" y="13418"/>
                  </a:lnTo>
                  <a:lnTo>
                    <a:pt x="1" y="15022"/>
                  </a:lnTo>
                  <a:lnTo>
                    <a:pt x="1" y="15836"/>
                  </a:lnTo>
                  <a:lnTo>
                    <a:pt x="1" y="21055"/>
                  </a:lnTo>
                  <a:lnTo>
                    <a:pt x="739" y="20597"/>
                  </a:lnTo>
                  <a:lnTo>
                    <a:pt x="2954" y="19044"/>
                  </a:lnTo>
                  <a:lnTo>
                    <a:pt x="5704" y="16702"/>
                  </a:lnTo>
                  <a:lnTo>
                    <a:pt x="7893" y="14411"/>
                  </a:lnTo>
                  <a:lnTo>
                    <a:pt x="9293" y="12654"/>
                  </a:lnTo>
                  <a:lnTo>
                    <a:pt x="9955" y="11687"/>
                  </a:lnTo>
                  <a:lnTo>
                    <a:pt x="10006" y="11839"/>
                  </a:lnTo>
                  <a:lnTo>
                    <a:pt x="10592" y="12883"/>
                  </a:lnTo>
                  <a:lnTo>
                    <a:pt x="11279" y="13825"/>
                  </a:lnTo>
                  <a:lnTo>
                    <a:pt x="12247" y="14894"/>
                  </a:lnTo>
                  <a:lnTo>
                    <a:pt x="13570" y="15989"/>
                  </a:lnTo>
                  <a:lnTo>
                    <a:pt x="15276" y="17007"/>
                  </a:lnTo>
                  <a:lnTo>
                    <a:pt x="17415" y="17822"/>
                  </a:lnTo>
                  <a:lnTo>
                    <a:pt x="18662" y="18102"/>
                  </a:lnTo>
                  <a:lnTo>
                    <a:pt x="18713" y="17440"/>
                  </a:lnTo>
                  <a:lnTo>
                    <a:pt x="18611" y="14971"/>
                  </a:lnTo>
                  <a:lnTo>
                    <a:pt x="18739" y="15098"/>
                  </a:lnTo>
                  <a:lnTo>
                    <a:pt x="20393" y="16346"/>
                  </a:lnTo>
                  <a:lnTo>
                    <a:pt x="22736" y="17720"/>
                  </a:lnTo>
                  <a:lnTo>
                    <a:pt x="24772" y="18662"/>
                  </a:lnTo>
                  <a:lnTo>
                    <a:pt x="27216" y="19579"/>
                  </a:lnTo>
                  <a:lnTo>
                    <a:pt x="30068" y="20368"/>
                  </a:lnTo>
                  <a:lnTo>
                    <a:pt x="31646" y="20674"/>
                  </a:lnTo>
                  <a:lnTo>
                    <a:pt x="31646" y="15836"/>
                  </a:lnTo>
                  <a:lnTo>
                    <a:pt x="31646" y="15022"/>
                  </a:lnTo>
                  <a:lnTo>
                    <a:pt x="31468" y="13418"/>
                  </a:lnTo>
                  <a:lnTo>
                    <a:pt x="31163" y="11890"/>
                  </a:lnTo>
                  <a:lnTo>
                    <a:pt x="30704" y="10388"/>
                  </a:lnTo>
                  <a:lnTo>
                    <a:pt x="30093" y="8988"/>
                  </a:lnTo>
                  <a:lnTo>
                    <a:pt x="29355" y="7639"/>
                  </a:lnTo>
                  <a:lnTo>
                    <a:pt x="28515" y="6366"/>
                  </a:lnTo>
                  <a:lnTo>
                    <a:pt x="27547" y="5195"/>
                  </a:lnTo>
                  <a:lnTo>
                    <a:pt x="26478" y="4125"/>
                  </a:lnTo>
                  <a:lnTo>
                    <a:pt x="25282" y="3158"/>
                  </a:lnTo>
                  <a:lnTo>
                    <a:pt x="24034" y="2292"/>
                  </a:lnTo>
                  <a:lnTo>
                    <a:pt x="22685" y="1554"/>
                  </a:lnTo>
                  <a:lnTo>
                    <a:pt x="21259" y="968"/>
                  </a:lnTo>
                  <a:lnTo>
                    <a:pt x="19782" y="510"/>
                  </a:lnTo>
                  <a:lnTo>
                    <a:pt x="18229" y="179"/>
                  </a:lnTo>
                  <a:lnTo>
                    <a:pt x="16651" y="26"/>
                  </a:lnTo>
                  <a:lnTo>
                    <a:pt x="15836" y="1"/>
                  </a:lnTo>
                  <a:close/>
                </a:path>
              </a:pathLst>
            </a:custGeom>
            <a:solidFill>
              <a:srgbClr val="542D1C"/>
            </a:solidFill>
            <a:ln>
              <a:noFill/>
            </a:ln>
          </p:spPr>
          <p:txBody>
            <a:bodyPr spcFirstLastPara="1" wrap="square" lIns="121900" tIns="121900" rIns="121900" bIns="121900" anchor="ctr" anchorCtr="0">
              <a:noAutofit/>
            </a:bodyPr>
            <a:lstStyle/>
            <a:p>
              <a:endParaRPr sz="2400" dirty="0"/>
            </a:p>
          </p:txBody>
        </p:sp>
        <p:sp>
          <p:nvSpPr>
            <p:cNvPr id="276" name="Google Shape;276;p17"/>
            <p:cNvSpPr/>
            <p:nvPr/>
          </p:nvSpPr>
          <p:spPr>
            <a:xfrm>
              <a:off x="2348025" y="857050"/>
              <a:ext cx="110750" cy="21675"/>
            </a:xfrm>
            <a:custGeom>
              <a:avLst/>
              <a:gdLst/>
              <a:ahLst/>
              <a:cxnLst/>
              <a:rect l="l" t="t" r="r" b="b"/>
              <a:pathLst>
                <a:path w="4430" h="867" fill="none" extrusionOk="0">
                  <a:moveTo>
                    <a:pt x="4430" y="866"/>
                  </a:moveTo>
                  <a:lnTo>
                    <a:pt x="4201" y="662"/>
                  </a:lnTo>
                  <a:lnTo>
                    <a:pt x="3666" y="306"/>
                  </a:lnTo>
                  <a:lnTo>
                    <a:pt x="2826" y="1"/>
                  </a:lnTo>
                  <a:lnTo>
                    <a:pt x="1629" y="1"/>
                  </a:lnTo>
                  <a:lnTo>
                    <a:pt x="764" y="306"/>
                  </a:lnTo>
                  <a:lnTo>
                    <a:pt x="255" y="662"/>
                  </a:lnTo>
                  <a:lnTo>
                    <a:pt x="0" y="866"/>
                  </a:lnTo>
                </a:path>
              </a:pathLst>
            </a:custGeom>
            <a:noFill/>
            <a:ln w="21000" cap="rnd" cmpd="sng">
              <a:solidFill>
                <a:srgbClr val="713C23"/>
              </a:solidFill>
              <a:prstDash val="solid"/>
              <a:miter lim="254588"/>
              <a:headEnd type="none" w="sm" len="sm"/>
              <a:tailEnd type="none" w="sm" len="sm"/>
            </a:ln>
          </p:spPr>
          <p:txBody>
            <a:bodyPr spcFirstLastPara="1" wrap="square" lIns="121900" tIns="121900" rIns="121900" bIns="121900" anchor="ctr" anchorCtr="0">
              <a:noAutofit/>
            </a:bodyPr>
            <a:lstStyle/>
            <a:p>
              <a:endParaRPr sz="2400" dirty="0"/>
            </a:p>
          </p:txBody>
        </p:sp>
        <p:sp>
          <p:nvSpPr>
            <p:cNvPr id="277" name="Google Shape;277;p17"/>
            <p:cNvSpPr/>
            <p:nvPr/>
          </p:nvSpPr>
          <p:spPr>
            <a:xfrm>
              <a:off x="2708900" y="857050"/>
              <a:ext cx="110775" cy="21675"/>
            </a:xfrm>
            <a:custGeom>
              <a:avLst/>
              <a:gdLst/>
              <a:ahLst/>
              <a:cxnLst/>
              <a:rect l="l" t="t" r="r" b="b"/>
              <a:pathLst>
                <a:path w="4431" h="867" fill="none" extrusionOk="0">
                  <a:moveTo>
                    <a:pt x="4430" y="866"/>
                  </a:moveTo>
                  <a:lnTo>
                    <a:pt x="4175" y="662"/>
                  </a:lnTo>
                  <a:lnTo>
                    <a:pt x="3666" y="306"/>
                  </a:lnTo>
                  <a:lnTo>
                    <a:pt x="2801" y="1"/>
                  </a:lnTo>
                  <a:lnTo>
                    <a:pt x="1604" y="1"/>
                  </a:lnTo>
                  <a:lnTo>
                    <a:pt x="764" y="306"/>
                  </a:lnTo>
                  <a:lnTo>
                    <a:pt x="229" y="662"/>
                  </a:lnTo>
                  <a:lnTo>
                    <a:pt x="0" y="866"/>
                  </a:lnTo>
                </a:path>
              </a:pathLst>
            </a:custGeom>
            <a:noFill/>
            <a:ln w="21000" cap="rnd" cmpd="sng">
              <a:solidFill>
                <a:srgbClr val="713C23"/>
              </a:solidFill>
              <a:prstDash val="solid"/>
              <a:miter lim="254588"/>
              <a:headEnd type="none" w="sm" len="sm"/>
              <a:tailEnd type="none" w="sm" len="sm"/>
            </a:ln>
          </p:spPr>
          <p:txBody>
            <a:bodyPr spcFirstLastPara="1" wrap="square" lIns="121900" tIns="121900" rIns="121900" bIns="121900" anchor="ctr" anchorCtr="0">
              <a:noAutofit/>
            </a:bodyPr>
            <a:lstStyle/>
            <a:p>
              <a:endParaRPr sz="2400" dirty="0"/>
            </a:p>
          </p:txBody>
        </p:sp>
        <p:sp>
          <p:nvSpPr>
            <p:cNvPr id="278" name="Google Shape;278;p17"/>
            <p:cNvSpPr/>
            <p:nvPr/>
          </p:nvSpPr>
          <p:spPr>
            <a:xfrm>
              <a:off x="2521775" y="1172750"/>
              <a:ext cx="124125" cy="35650"/>
            </a:xfrm>
            <a:custGeom>
              <a:avLst/>
              <a:gdLst/>
              <a:ahLst/>
              <a:cxnLst/>
              <a:rect l="l" t="t" r="r" b="b"/>
              <a:pathLst>
                <a:path w="4965" h="1426" extrusionOk="0">
                  <a:moveTo>
                    <a:pt x="0" y="0"/>
                  </a:moveTo>
                  <a:lnTo>
                    <a:pt x="153" y="306"/>
                  </a:lnTo>
                  <a:lnTo>
                    <a:pt x="637" y="815"/>
                  </a:lnTo>
                  <a:lnTo>
                    <a:pt x="1273" y="1197"/>
                  </a:lnTo>
                  <a:lnTo>
                    <a:pt x="2062" y="1400"/>
                  </a:lnTo>
                  <a:lnTo>
                    <a:pt x="2495" y="1426"/>
                  </a:lnTo>
                  <a:lnTo>
                    <a:pt x="2903" y="1400"/>
                  </a:lnTo>
                  <a:lnTo>
                    <a:pt x="3692" y="1197"/>
                  </a:lnTo>
                  <a:lnTo>
                    <a:pt x="4328" y="815"/>
                  </a:lnTo>
                  <a:lnTo>
                    <a:pt x="4812" y="306"/>
                  </a:lnTo>
                  <a:lnTo>
                    <a:pt x="4965" y="0"/>
                  </a:lnTo>
                  <a:close/>
                </a:path>
              </a:pathLst>
            </a:custGeom>
            <a:solidFill>
              <a:srgbClr val="AE4C3F"/>
            </a:solidFill>
            <a:ln>
              <a:noFill/>
            </a:ln>
          </p:spPr>
          <p:txBody>
            <a:bodyPr spcFirstLastPara="1" wrap="square" lIns="121900" tIns="121900" rIns="121900" bIns="121900" anchor="ctr" anchorCtr="0">
              <a:noAutofit/>
            </a:bodyPr>
            <a:lstStyle/>
            <a:p>
              <a:endParaRPr sz="2400" dirty="0"/>
            </a:p>
          </p:txBody>
        </p:sp>
        <p:sp>
          <p:nvSpPr>
            <p:cNvPr id="279" name="Google Shape;279;p17"/>
            <p:cNvSpPr/>
            <p:nvPr/>
          </p:nvSpPr>
          <p:spPr>
            <a:xfrm>
              <a:off x="3100950" y="970350"/>
              <a:ext cx="356450" cy="585575"/>
            </a:xfrm>
            <a:custGeom>
              <a:avLst/>
              <a:gdLst/>
              <a:ahLst/>
              <a:cxnLst/>
              <a:rect l="l" t="t" r="r" b="b"/>
              <a:pathLst>
                <a:path w="14258" h="23423" extrusionOk="0">
                  <a:moveTo>
                    <a:pt x="9192" y="0"/>
                  </a:moveTo>
                  <a:lnTo>
                    <a:pt x="8784" y="77"/>
                  </a:lnTo>
                  <a:lnTo>
                    <a:pt x="8402" y="357"/>
                  </a:lnTo>
                  <a:lnTo>
                    <a:pt x="8148" y="738"/>
                  </a:lnTo>
                  <a:lnTo>
                    <a:pt x="8071" y="993"/>
                  </a:lnTo>
                  <a:lnTo>
                    <a:pt x="6340" y="8529"/>
                  </a:lnTo>
                  <a:lnTo>
                    <a:pt x="6035" y="8453"/>
                  </a:lnTo>
                  <a:lnTo>
                    <a:pt x="7588" y="1757"/>
                  </a:lnTo>
                  <a:lnTo>
                    <a:pt x="7613" y="1502"/>
                  </a:lnTo>
                  <a:lnTo>
                    <a:pt x="7562" y="1019"/>
                  </a:lnTo>
                  <a:lnTo>
                    <a:pt x="7358" y="637"/>
                  </a:lnTo>
                  <a:lnTo>
                    <a:pt x="7027" y="357"/>
                  </a:lnTo>
                  <a:lnTo>
                    <a:pt x="6798" y="280"/>
                  </a:lnTo>
                  <a:lnTo>
                    <a:pt x="6595" y="255"/>
                  </a:lnTo>
                  <a:lnTo>
                    <a:pt x="6162" y="357"/>
                  </a:lnTo>
                  <a:lnTo>
                    <a:pt x="5805" y="611"/>
                  </a:lnTo>
                  <a:lnTo>
                    <a:pt x="5551" y="1019"/>
                  </a:lnTo>
                  <a:lnTo>
                    <a:pt x="5475" y="1273"/>
                  </a:lnTo>
                  <a:lnTo>
                    <a:pt x="3361" y="10413"/>
                  </a:lnTo>
                  <a:lnTo>
                    <a:pt x="3132" y="9547"/>
                  </a:lnTo>
                  <a:lnTo>
                    <a:pt x="2623" y="8172"/>
                  </a:lnTo>
                  <a:lnTo>
                    <a:pt x="2114" y="7205"/>
                  </a:lnTo>
                  <a:lnTo>
                    <a:pt x="1630" y="6594"/>
                  </a:lnTo>
                  <a:lnTo>
                    <a:pt x="943" y="6110"/>
                  </a:lnTo>
                  <a:lnTo>
                    <a:pt x="383" y="6034"/>
                  </a:lnTo>
                  <a:lnTo>
                    <a:pt x="332" y="6059"/>
                  </a:lnTo>
                  <a:lnTo>
                    <a:pt x="154" y="6136"/>
                  </a:lnTo>
                  <a:lnTo>
                    <a:pt x="1" y="6441"/>
                  </a:lnTo>
                  <a:lnTo>
                    <a:pt x="1" y="6950"/>
                  </a:lnTo>
                  <a:lnTo>
                    <a:pt x="26" y="7052"/>
                  </a:lnTo>
                  <a:lnTo>
                    <a:pt x="561" y="9980"/>
                  </a:lnTo>
                  <a:lnTo>
                    <a:pt x="1147" y="13493"/>
                  </a:lnTo>
                  <a:lnTo>
                    <a:pt x="1197" y="13875"/>
                  </a:lnTo>
                  <a:lnTo>
                    <a:pt x="1427" y="14537"/>
                  </a:lnTo>
                  <a:lnTo>
                    <a:pt x="1885" y="15301"/>
                  </a:lnTo>
                  <a:lnTo>
                    <a:pt x="2929" y="16116"/>
                  </a:lnTo>
                  <a:lnTo>
                    <a:pt x="3158" y="16192"/>
                  </a:lnTo>
                  <a:lnTo>
                    <a:pt x="1859" y="21844"/>
                  </a:lnTo>
                  <a:lnTo>
                    <a:pt x="8784" y="23422"/>
                  </a:lnTo>
                  <a:lnTo>
                    <a:pt x="10133" y="17669"/>
                  </a:lnTo>
                  <a:lnTo>
                    <a:pt x="10261" y="17694"/>
                  </a:lnTo>
                  <a:lnTo>
                    <a:pt x="10694" y="17592"/>
                  </a:lnTo>
                  <a:lnTo>
                    <a:pt x="11203" y="17312"/>
                  </a:lnTo>
                  <a:lnTo>
                    <a:pt x="11610" y="16778"/>
                  </a:lnTo>
                  <a:lnTo>
                    <a:pt x="11737" y="16396"/>
                  </a:lnTo>
                  <a:lnTo>
                    <a:pt x="12068" y="14944"/>
                  </a:lnTo>
                  <a:lnTo>
                    <a:pt x="12832" y="11737"/>
                  </a:lnTo>
                  <a:lnTo>
                    <a:pt x="13087" y="10617"/>
                  </a:lnTo>
                  <a:lnTo>
                    <a:pt x="13189" y="10107"/>
                  </a:lnTo>
                  <a:lnTo>
                    <a:pt x="14232" y="5627"/>
                  </a:lnTo>
                  <a:lnTo>
                    <a:pt x="14258" y="5397"/>
                  </a:lnTo>
                  <a:lnTo>
                    <a:pt x="14207" y="4965"/>
                  </a:lnTo>
                  <a:lnTo>
                    <a:pt x="14029" y="4608"/>
                  </a:lnTo>
                  <a:lnTo>
                    <a:pt x="13698" y="4354"/>
                  </a:lnTo>
                  <a:lnTo>
                    <a:pt x="13520" y="4277"/>
                  </a:lnTo>
                  <a:lnTo>
                    <a:pt x="13316" y="4252"/>
                  </a:lnTo>
                  <a:lnTo>
                    <a:pt x="12908" y="4354"/>
                  </a:lnTo>
                  <a:lnTo>
                    <a:pt x="12578" y="4583"/>
                  </a:lnTo>
                  <a:lnTo>
                    <a:pt x="12348" y="4965"/>
                  </a:lnTo>
                  <a:lnTo>
                    <a:pt x="12272" y="5194"/>
                  </a:lnTo>
                  <a:lnTo>
                    <a:pt x="11254" y="9649"/>
                  </a:lnTo>
                  <a:lnTo>
                    <a:pt x="10872" y="9573"/>
                  </a:lnTo>
                  <a:lnTo>
                    <a:pt x="12323" y="3284"/>
                  </a:lnTo>
                  <a:lnTo>
                    <a:pt x="12348" y="3030"/>
                  </a:lnTo>
                  <a:lnTo>
                    <a:pt x="12297" y="2546"/>
                  </a:lnTo>
                  <a:lnTo>
                    <a:pt x="12094" y="2164"/>
                  </a:lnTo>
                  <a:lnTo>
                    <a:pt x="11763" y="1884"/>
                  </a:lnTo>
                  <a:lnTo>
                    <a:pt x="11534" y="1808"/>
                  </a:lnTo>
                  <a:lnTo>
                    <a:pt x="11330" y="1782"/>
                  </a:lnTo>
                  <a:lnTo>
                    <a:pt x="10897" y="1884"/>
                  </a:lnTo>
                  <a:lnTo>
                    <a:pt x="10541" y="2139"/>
                  </a:lnTo>
                  <a:lnTo>
                    <a:pt x="10286" y="2546"/>
                  </a:lnTo>
                  <a:lnTo>
                    <a:pt x="10210" y="2801"/>
                  </a:lnTo>
                  <a:lnTo>
                    <a:pt x="8759" y="9089"/>
                  </a:lnTo>
                  <a:lnTo>
                    <a:pt x="8453" y="9013"/>
                  </a:lnTo>
                  <a:lnTo>
                    <a:pt x="10184" y="1477"/>
                  </a:lnTo>
                  <a:lnTo>
                    <a:pt x="10235" y="1222"/>
                  </a:lnTo>
                  <a:lnTo>
                    <a:pt x="10159" y="764"/>
                  </a:lnTo>
                  <a:lnTo>
                    <a:pt x="9955" y="357"/>
                  </a:lnTo>
                  <a:lnTo>
                    <a:pt x="9624" y="77"/>
                  </a:lnTo>
                  <a:lnTo>
                    <a:pt x="9421" y="26"/>
                  </a:lnTo>
                  <a:lnTo>
                    <a:pt x="9192" y="0"/>
                  </a:lnTo>
                  <a:close/>
                </a:path>
              </a:pathLst>
            </a:custGeom>
            <a:solidFill>
              <a:srgbClr val="C08A70"/>
            </a:solidFill>
            <a:ln>
              <a:noFill/>
            </a:ln>
          </p:spPr>
          <p:txBody>
            <a:bodyPr spcFirstLastPara="1" wrap="square" lIns="121900" tIns="121900" rIns="121900" bIns="121900" anchor="ctr" anchorCtr="0">
              <a:noAutofit/>
            </a:bodyPr>
            <a:lstStyle/>
            <a:p>
              <a:endParaRPr sz="2400" dirty="0"/>
            </a:p>
          </p:txBody>
        </p:sp>
        <p:sp>
          <p:nvSpPr>
            <p:cNvPr id="280" name="Google Shape;280;p17"/>
            <p:cNvSpPr/>
            <p:nvPr/>
          </p:nvSpPr>
          <p:spPr>
            <a:xfrm>
              <a:off x="3184975" y="1230025"/>
              <a:ext cx="25" cy="25"/>
            </a:xfrm>
            <a:custGeom>
              <a:avLst/>
              <a:gdLst/>
              <a:ahLst/>
              <a:cxnLst/>
              <a:rect l="l" t="t" r="r" b="b"/>
              <a:pathLst>
                <a:path w="1" h="1" extrusionOk="0">
                  <a:moveTo>
                    <a:pt x="0" y="0"/>
                  </a:moveTo>
                  <a:lnTo>
                    <a:pt x="0" y="0"/>
                  </a:lnTo>
                  <a:lnTo>
                    <a:pt x="0" y="0"/>
                  </a:lnTo>
                  <a:lnTo>
                    <a:pt x="0" y="0"/>
                  </a:lnTo>
                  <a:lnTo>
                    <a:pt x="0" y="0"/>
                  </a:lnTo>
                  <a:close/>
                </a:path>
              </a:pathLst>
            </a:custGeom>
            <a:solidFill>
              <a:srgbClr val="CFA47F"/>
            </a:solidFill>
            <a:ln>
              <a:noFill/>
            </a:ln>
          </p:spPr>
          <p:txBody>
            <a:bodyPr spcFirstLastPara="1" wrap="square" lIns="121900" tIns="121900" rIns="121900" bIns="121900" anchor="ctr" anchorCtr="0">
              <a:noAutofit/>
            </a:bodyPr>
            <a:lstStyle/>
            <a:p>
              <a:endParaRPr sz="2400" dirty="0"/>
            </a:p>
          </p:txBody>
        </p:sp>
        <p:sp>
          <p:nvSpPr>
            <p:cNvPr id="281" name="Google Shape;281;p17"/>
            <p:cNvSpPr/>
            <p:nvPr/>
          </p:nvSpPr>
          <p:spPr>
            <a:xfrm>
              <a:off x="3218075" y="1174650"/>
              <a:ext cx="190950" cy="55400"/>
            </a:xfrm>
            <a:custGeom>
              <a:avLst/>
              <a:gdLst/>
              <a:ahLst/>
              <a:cxnLst/>
              <a:rect l="l" t="t" r="r" b="b"/>
              <a:pathLst>
                <a:path w="7638" h="2216" extrusionOk="0">
                  <a:moveTo>
                    <a:pt x="102" y="0"/>
                  </a:moveTo>
                  <a:lnTo>
                    <a:pt x="0" y="484"/>
                  </a:lnTo>
                  <a:lnTo>
                    <a:pt x="7536" y="2215"/>
                  </a:lnTo>
                  <a:lnTo>
                    <a:pt x="7638" y="1732"/>
                  </a:lnTo>
                  <a:lnTo>
                    <a:pt x="6569" y="1477"/>
                  </a:lnTo>
                  <a:lnTo>
                    <a:pt x="6187" y="1401"/>
                  </a:lnTo>
                  <a:lnTo>
                    <a:pt x="4074" y="917"/>
                  </a:lnTo>
                  <a:lnTo>
                    <a:pt x="3768" y="841"/>
                  </a:lnTo>
                  <a:lnTo>
                    <a:pt x="1655" y="357"/>
                  </a:lnTo>
                  <a:lnTo>
                    <a:pt x="1350" y="281"/>
                  </a:lnTo>
                  <a:lnTo>
                    <a:pt x="102" y="0"/>
                  </a:lnTo>
                  <a:close/>
                </a:path>
              </a:pathLst>
            </a:custGeom>
            <a:solidFill>
              <a:srgbClr val="A06A5A"/>
            </a:solidFill>
            <a:ln>
              <a:noFill/>
            </a:ln>
          </p:spPr>
          <p:txBody>
            <a:bodyPr spcFirstLastPara="1" wrap="square" lIns="121900" tIns="121900" rIns="121900" bIns="121900" anchor="ctr" anchorCtr="0">
              <a:noAutofit/>
            </a:bodyPr>
            <a:lstStyle/>
            <a:p>
              <a:endParaRPr sz="2400" dirty="0"/>
            </a:p>
          </p:txBody>
        </p:sp>
        <p:sp>
          <p:nvSpPr>
            <p:cNvPr id="282" name="Google Shape;282;p17"/>
            <p:cNvSpPr/>
            <p:nvPr/>
          </p:nvSpPr>
          <p:spPr>
            <a:xfrm>
              <a:off x="3184975" y="1223650"/>
              <a:ext cx="105675" cy="159150"/>
            </a:xfrm>
            <a:custGeom>
              <a:avLst/>
              <a:gdLst/>
              <a:ahLst/>
              <a:cxnLst/>
              <a:rect l="l" t="t" r="r" b="b"/>
              <a:pathLst>
                <a:path w="4227" h="6366" extrusionOk="0">
                  <a:moveTo>
                    <a:pt x="77" y="1"/>
                  </a:moveTo>
                  <a:lnTo>
                    <a:pt x="51" y="26"/>
                  </a:lnTo>
                  <a:lnTo>
                    <a:pt x="0" y="255"/>
                  </a:lnTo>
                  <a:lnTo>
                    <a:pt x="230" y="306"/>
                  </a:lnTo>
                  <a:lnTo>
                    <a:pt x="1121" y="612"/>
                  </a:lnTo>
                  <a:lnTo>
                    <a:pt x="1859" y="1019"/>
                  </a:lnTo>
                  <a:lnTo>
                    <a:pt x="2597" y="1656"/>
                  </a:lnTo>
                  <a:lnTo>
                    <a:pt x="3259" y="2572"/>
                  </a:lnTo>
                  <a:lnTo>
                    <a:pt x="3717" y="3794"/>
                  </a:lnTo>
                  <a:lnTo>
                    <a:pt x="3896" y="5347"/>
                  </a:lnTo>
                  <a:lnTo>
                    <a:pt x="3819" y="6315"/>
                  </a:lnTo>
                  <a:lnTo>
                    <a:pt x="4125" y="6365"/>
                  </a:lnTo>
                  <a:lnTo>
                    <a:pt x="4150" y="6213"/>
                  </a:lnTo>
                  <a:lnTo>
                    <a:pt x="4227" y="5118"/>
                  </a:lnTo>
                  <a:lnTo>
                    <a:pt x="4176" y="4125"/>
                  </a:lnTo>
                  <a:lnTo>
                    <a:pt x="3896" y="3005"/>
                  </a:lnTo>
                  <a:lnTo>
                    <a:pt x="3361" y="1936"/>
                  </a:lnTo>
                  <a:lnTo>
                    <a:pt x="2419" y="968"/>
                  </a:lnTo>
                  <a:lnTo>
                    <a:pt x="1401" y="383"/>
                  </a:lnTo>
                  <a:lnTo>
                    <a:pt x="561" y="103"/>
                  </a:lnTo>
                  <a:lnTo>
                    <a:pt x="77" y="1"/>
                  </a:lnTo>
                  <a:close/>
                </a:path>
              </a:pathLst>
            </a:custGeom>
            <a:solidFill>
              <a:srgbClr val="A06A5A"/>
            </a:solidFill>
            <a:ln>
              <a:noFill/>
            </a:ln>
          </p:spPr>
          <p:txBody>
            <a:bodyPr spcFirstLastPara="1" wrap="square" lIns="121900" tIns="121900" rIns="121900" bIns="121900" anchor="ctr" anchorCtr="0">
              <a:noAutofit/>
            </a:bodyPr>
            <a:lstStyle/>
            <a:p>
              <a:endParaRPr sz="2400" dirty="0"/>
            </a:p>
          </p:txBody>
        </p:sp>
        <p:sp>
          <p:nvSpPr>
            <p:cNvPr id="283" name="Google Shape;283;p17"/>
            <p:cNvSpPr/>
            <p:nvPr/>
          </p:nvSpPr>
          <p:spPr>
            <a:xfrm>
              <a:off x="3162700" y="1403775"/>
              <a:ext cx="183950" cy="84675"/>
            </a:xfrm>
            <a:custGeom>
              <a:avLst/>
              <a:gdLst/>
              <a:ahLst/>
              <a:cxnLst/>
              <a:rect l="l" t="t" r="r" b="b"/>
              <a:pathLst>
                <a:path w="7358" h="3387" extrusionOk="0">
                  <a:moveTo>
                    <a:pt x="408" y="1"/>
                  </a:moveTo>
                  <a:lnTo>
                    <a:pt x="0" y="1783"/>
                  </a:lnTo>
                  <a:lnTo>
                    <a:pt x="6951" y="3387"/>
                  </a:lnTo>
                  <a:lnTo>
                    <a:pt x="7358" y="1605"/>
                  </a:lnTo>
                  <a:lnTo>
                    <a:pt x="408" y="1"/>
                  </a:lnTo>
                  <a:close/>
                </a:path>
              </a:pathLst>
            </a:custGeom>
            <a:solidFill>
              <a:srgbClr val="A06A5A"/>
            </a:solidFill>
            <a:ln>
              <a:noFill/>
            </a:ln>
          </p:spPr>
          <p:txBody>
            <a:bodyPr spcFirstLastPara="1" wrap="square" lIns="121900" tIns="121900" rIns="121900" bIns="121900" anchor="ctr" anchorCtr="0">
              <a:noAutofit/>
            </a:bodyPr>
            <a:lstStyle/>
            <a:p>
              <a:endParaRPr sz="2400" dirty="0"/>
            </a:p>
          </p:txBody>
        </p:sp>
        <p:sp>
          <p:nvSpPr>
            <p:cNvPr id="284" name="Google Shape;284;p17"/>
            <p:cNvSpPr/>
            <p:nvPr/>
          </p:nvSpPr>
          <p:spPr>
            <a:xfrm>
              <a:off x="3123225" y="1425425"/>
              <a:ext cx="238075" cy="100575"/>
            </a:xfrm>
            <a:custGeom>
              <a:avLst/>
              <a:gdLst/>
              <a:ahLst/>
              <a:cxnLst/>
              <a:rect l="l" t="t" r="r" b="b"/>
              <a:pathLst>
                <a:path w="9523" h="4023" extrusionOk="0">
                  <a:moveTo>
                    <a:pt x="434" y="0"/>
                  </a:moveTo>
                  <a:lnTo>
                    <a:pt x="1" y="1935"/>
                  </a:lnTo>
                  <a:lnTo>
                    <a:pt x="9064" y="4023"/>
                  </a:lnTo>
                  <a:lnTo>
                    <a:pt x="9523" y="2113"/>
                  </a:lnTo>
                  <a:lnTo>
                    <a:pt x="434" y="0"/>
                  </a:lnTo>
                  <a:close/>
                </a:path>
              </a:pathLst>
            </a:custGeom>
            <a:solidFill>
              <a:srgbClr val="E5C11F"/>
            </a:solidFill>
            <a:ln>
              <a:noFill/>
            </a:ln>
          </p:spPr>
          <p:txBody>
            <a:bodyPr spcFirstLastPara="1" wrap="square" lIns="121900" tIns="121900" rIns="121900" bIns="121900" anchor="ctr" anchorCtr="0">
              <a:noAutofit/>
            </a:bodyPr>
            <a:lstStyle/>
            <a:p>
              <a:endParaRPr sz="2400" dirty="0"/>
            </a:p>
          </p:txBody>
        </p:sp>
        <p:sp>
          <p:nvSpPr>
            <p:cNvPr id="285" name="Google Shape;285;p17"/>
            <p:cNvSpPr/>
            <p:nvPr/>
          </p:nvSpPr>
          <p:spPr>
            <a:xfrm>
              <a:off x="3100950" y="1463600"/>
              <a:ext cx="251450" cy="105675"/>
            </a:xfrm>
            <a:custGeom>
              <a:avLst/>
              <a:gdLst/>
              <a:ahLst/>
              <a:cxnLst/>
              <a:rect l="l" t="t" r="r" b="b"/>
              <a:pathLst>
                <a:path w="10058" h="4227" extrusionOk="0">
                  <a:moveTo>
                    <a:pt x="994" y="1"/>
                  </a:moveTo>
                  <a:lnTo>
                    <a:pt x="1" y="4227"/>
                  </a:lnTo>
                  <a:lnTo>
                    <a:pt x="9573" y="4227"/>
                  </a:lnTo>
                  <a:lnTo>
                    <a:pt x="10057" y="2088"/>
                  </a:lnTo>
                  <a:lnTo>
                    <a:pt x="994"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grpSp>
      <p:sp>
        <p:nvSpPr>
          <p:cNvPr id="286" name="Google Shape;286;p17"/>
          <p:cNvSpPr/>
          <p:nvPr/>
        </p:nvSpPr>
        <p:spPr>
          <a:xfrm>
            <a:off x="9447101" y="4078632"/>
            <a:ext cx="307676" cy="293779"/>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5" name="Google Shape;295;p17"/>
          <p:cNvSpPr/>
          <p:nvPr/>
        </p:nvSpPr>
        <p:spPr>
          <a:xfrm rot="2466764">
            <a:off x="7892464" y="2684314"/>
            <a:ext cx="427536" cy="40822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6" name="Google Shape;296;p17"/>
          <p:cNvSpPr/>
          <p:nvPr/>
        </p:nvSpPr>
        <p:spPr>
          <a:xfrm rot="-1609291">
            <a:off x="8517703" y="2941157"/>
            <a:ext cx="307660" cy="293764"/>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7" name="Google Shape;297;p17"/>
          <p:cNvSpPr/>
          <p:nvPr/>
        </p:nvSpPr>
        <p:spPr>
          <a:xfrm rot="2926506">
            <a:off x="10383114" y="3173873"/>
            <a:ext cx="230409" cy="220003"/>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8" name="Google Shape;298;p17"/>
          <p:cNvSpPr/>
          <p:nvPr/>
        </p:nvSpPr>
        <p:spPr>
          <a:xfrm rot="-1609235">
            <a:off x="9424340" y="1700117"/>
            <a:ext cx="207537" cy="198164"/>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9" name="Google Shape;299;p17"/>
          <p:cNvSpPr txBox="1">
            <a:spLocks noGrp="1"/>
          </p:cNvSpPr>
          <p:nvPr>
            <p:ph type="sldNum" idx="12"/>
          </p:nvPr>
        </p:nvSpPr>
        <p:spPr>
          <a:xfrm>
            <a:off x="11409045" y="1"/>
            <a:ext cx="731600" cy="524800"/>
          </a:xfrm>
          <a:prstGeom prst="rect">
            <a:avLst/>
          </a:prstGeom>
        </p:spPr>
        <p:txBody>
          <a:bodyPr spcFirstLastPara="1" vert="horz" wrap="square" lIns="121900" tIns="121900" rIns="121900" bIns="121900" rtlCol="0" anchor="t" anchorCtr="0">
            <a:noAutofit/>
          </a:bodyPr>
          <a:lstStyle/>
          <a:p>
            <a:pPr algn="r"/>
            <a:fld id="{00000000-1234-1234-1234-123412341234}" type="slidenum">
              <a:rPr lang="en"/>
              <a:pPr algn="r"/>
              <a:t>7</a:t>
            </a:fld>
            <a:endParaRPr dirty="0"/>
          </a:p>
        </p:txBody>
      </p:sp>
      <p:pic>
        <p:nvPicPr>
          <p:cNvPr id="3" name="Graphic 2" descr="Baby">
            <a:extLst>
              <a:ext uri="{FF2B5EF4-FFF2-40B4-BE49-F238E27FC236}">
                <a16:creationId xmlns:a16="http://schemas.microsoft.com/office/drawing/2014/main" id="{3157FE59-0252-4320-960C-7B936EC3BE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46189" y="1233559"/>
            <a:ext cx="1219200" cy="1219200"/>
          </a:xfrm>
          <a:prstGeom prst="rect">
            <a:avLst/>
          </a:prstGeom>
        </p:spPr>
      </p:pic>
      <p:pic>
        <p:nvPicPr>
          <p:cNvPr id="5" name="Graphic 4" descr="Child with balloon">
            <a:extLst>
              <a:ext uri="{FF2B5EF4-FFF2-40B4-BE49-F238E27FC236}">
                <a16:creationId xmlns:a16="http://schemas.microsoft.com/office/drawing/2014/main" id="{5718D216-0EC1-4038-B36F-93AB408F80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67201" y="2424727"/>
            <a:ext cx="1219200" cy="1219200"/>
          </a:xfrm>
          <a:prstGeom prst="rect">
            <a:avLst/>
          </a:prstGeom>
        </p:spPr>
      </p:pic>
      <p:pic>
        <p:nvPicPr>
          <p:cNvPr id="7" name="Graphic 6" descr="Children">
            <a:extLst>
              <a:ext uri="{FF2B5EF4-FFF2-40B4-BE49-F238E27FC236}">
                <a16:creationId xmlns:a16="http://schemas.microsoft.com/office/drawing/2014/main" id="{EED1B44B-4C38-4EB9-B5EB-950291D123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37393" y="1832737"/>
            <a:ext cx="1219200" cy="1219200"/>
          </a:xfrm>
          <a:prstGeom prst="rect">
            <a:avLst/>
          </a:prstGeom>
        </p:spPr>
      </p:pic>
      <p:pic>
        <p:nvPicPr>
          <p:cNvPr id="9" name="Graphic 8" descr="School girl">
            <a:extLst>
              <a:ext uri="{FF2B5EF4-FFF2-40B4-BE49-F238E27FC236}">
                <a16:creationId xmlns:a16="http://schemas.microsoft.com/office/drawing/2014/main" id="{EAC830B2-A1C8-4F28-BE20-C4636C54BA9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92411" y="2819400"/>
            <a:ext cx="1219200" cy="1219200"/>
          </a:xfrm>
          <a:prstGeom prst="rect">
            <a:avLst/>
          </a:prstGeom>
        </p:spPr>
      </p:pic>
      <p:pic>
        <p:nvPicPr>
          <p:cNvPr id="11" name="Graphic 10" descr="School boy">
            <a:extLst>
              <a:ext uri="{FF2B5EF4-FFF2-40B4-BE49-F238E27FC236}">
                <a16:creationId xmlns:a16="http://schemas.microsoft.com/office/drawing/2014/main" id="{2129FA67-5D76-498D-A5BD-3C39243ED27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682917" y="3429609"/>
            <a:ext cx="1219200" cy="1219200"/>
          </a:xfrm>
          <a:prstGeom prst="rect">
            <a:avLst/>
          </a:prstGeom>
        </p:spPr>
      </p:pic>
      <p:sp>
        <p:nvSpPr>
          <p:cNvPr id="2" name="TextBox 1">
            <a:extLst>
              <a:ext uri="{FF2B5EF4-FFF2-40B4-BE49-F238E27FC236}">
                <a16:creationId xmlns:a16="http://schemas.microsoft.com/office/drawing/2014/main" id="{4CCF538B-4B22-F6B3-6EDE-7B9F15C19330}"/>
              </a:ext>
            </a:extLst>
          </p:cNvPr>
          <p:cNvSpPr txBox="1"/>
          <p:nvPr/>
        </p:nvSpPr>
        <p:spPr>
          <a:xfrm>
            <a:off x="497149" y="372862"/>
            <a:ext cx="5244871" cy="1159228"/>
          </a:xfrm>
          <a:prstGeom prst="rect">
            <a:avLst/>
          </a:prstGeom>
          <a:noFill/>
        </p:spPr>
        <p:txBody>
          <a:bodyPr wrap="square" rtlCol="0">
            <a:spAutoFit/>
          </a:bodyPr>
          <a:lstStyle/>
          <a:p>
            <a:r>
              <a:rPr lang="en-US" sz="6933" dirty="0">
                <a:solidFill>
                  <a:schemeClr val="tx1">
                    <a:lumMod val="50000"/>
                  </a:schemeClr>
                </a:solidFill>
                <a:latin typeface="+mj-lt"/>
                <a:ea typeface="+mj-ea"/>
                <a:cs typeface="+mj-cs"/>
              </a:rPr>
              <a:t>AUDIENCE</a:t>
            </a:r>
          </a:p>
        </p:txBody>
      </p:sp>
      <p:pic>
        <p:nvPicPr>
          <p:cNvPr id="4" name="Picture 3">
            <a:extLst>
              <a:ext uri="{FF2B5EF4-FFF2-40B4-BE49-F238E27FC236}">
                <a16:creationId xmlns:a16="http://schemas.microsoft.com/office/drawing/2014/main" id="{7788BA35-6D2E-333F-092E-A08EDDD70577}"/>
              </a:ext>
            </a:extLst>
          </p:cNvPr>
          <p:cNvPicPr>
            <a:picLocks noChangeAspect="1"/>
          </p:cNvPicPr>
          <p:nvPr/>
        </p:nvPicPr>
        <p:blipFill>
          <a:blip r:embed="rId13"/>
          <a:stretch>
            <a:fillRect/>
          </a:stretch>
        </p:blipFill>
        <p:spPr>
          <a:xfrm>
            <a:off x="391802" y="4832998"/>
            <a:ext cx="2206943" cy="184724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28"/>
          <p:cNvSpPr txBox="1">
            <a:spLocks noGrp="1"/>
          </p:cNvSpPr>
          <p:nvPr>
            <p:ph type="title"/>
          </p:nvPr>
        </p:nvSpPr>
        <p:spPr>
          <a:xfrm>
            <a:off x="0" y="60913"/>
            <a:ext cx="11183839" cy="993200"/>
          </a:xfrm>
          <a:prstGeom prst="rect">
            <a:avLst/>
          </a:prstGeom>
        </p:spPr>
        <p:txBody>
          <a:bodyPr spcFirstLastPara="1" vert="horz" wrap="square" lIns="121900" tIns="121900" rIns="121900" bIns="121900" rtlCol="0" anchor="b" anchorCtr="0">
            <a:noAutofit/>
          </a:bodyPr>
          <a:lstStyle/>
          <a:p>
            <a:r>
              <a:rPr lang="en" sz="3200" dirty="0"/>
              <a:t>Kaylan Adair, Candlewick Press, SCBWI 2020</a:t>
            </a:r>
            <a:endParaRPr sz="3200" dirty="0"/>
          </a:p>
        </p:txBody>
      </p:sp>
      <p:sp>
        <p:nvSpPr>
          <p:cNvPr id="660" name="Google Shape;660;p28"/>
          <p:cNvSpPr txBox="1">
            <a:spLocks noGrp="1"/>
          </p:cNvSpPr>
          <p:nvPr>
            <p:ph type="body" idx="1"/>
          </p:nvPr>
        </p:nvSpPr>
        <p:spPr>
          <a:xfrm>
            <a:off x="299892" y="1125046"/>
            <a:ext cx="2892888" cy="2001612"/>
          </a:xfrm>
          <a:prstGeom prst="rect">
            <a:avLst/>
          </a:prstGeom>
          <a:solidFill>
            <a:schemeClr val="accent6">
              <a:lumMod val="40000"/>
              <a:lumOff val="60000"/>
            </a:schemeClr>
          </a:solidFill>
        </p:spPr>
        <p:txBody>
          <a:bodyPr spcFirstLastPara="1" vert="horz" wrap="square" lIns="121900" tIns="121900" rIns="121900" bIns="121900" rtlCol="0" anchor="t" anchorCtr="0">
            <a:noAutofit/>
          </a:bodyPr>
          <a:lstStyle/>
          <a:p>
            <a:pPr marL="0" indent="0">
              <a:buNone/>
            </a:pPr>
            <a:r>
              <a:rPr lang="en-US" sz="1467" b="1" dirty="0">
                <a:solidFill>
                  <a:schemeClr val="accent4">
                    <a:lumMod val="75000"/>
                  </a:schemeClr>
                </a:solidFill>
              </a:rPr>
              <a:t>Picture Books (ages 0-6, 6-10)</a:t>
            </a:r>
            <a:endParaRPr sz="1467" b="1" dirty="0">
              <a:solidFill>
                <a:schemeClr val="accent4">
                  <a:lumMod val="75000"/>
                </a:schemeClr>
              </a:solidFill>
            </a:endParaRPr>
          </a:p>
          <a:p>
            <a:pPr marL="228594" indent="-228594">
              <a:buFont typeface="Courier New" panose="02070309020205020404" pitchFamily="49" charset="0"/>
              <a:buChar char="o"/>
            </a:pPr>
            <a:r>
              <a:rPr lang="en-US" sz="1467" dirty="0"/>
              <a:t>R</a:t>
            </a:r>
            <a:r>
              <a:rPr lang="en" sz="1467" dirty="0"/>
              <a:t>ead aloud</a:t>
            </a:r>
          </a:p>
          <a:p>
            <a:pPr marL="228594" indent="-228594">
              <a:buFont typeface="Courier New" panose="02070309020205020404" pitchFamily="49" charset="0"/>
              <a:buChar char="o"/>
            </a:pPr>
            <a:r>
              <a:rPr lang="en-US" sz="1467" dirty="0"/>
              <a:t>G</a:t>
            </a:r>
            <a:r>
              <a:rPr lang="en" sz="1467" dirty="0"/>
              <a:t>ood prevails</a:t>
            </a:r>
          </a:p>
          <a:p>
            <a:pPr marL="228594" indent="-228594">
              <a:buFont typeface="Courier New" panose="02070309020205020404" pitchFamily="49" charset="0"/>
              <a:buChar char="o"/>
            </a:pPr>
            <a:r>
              <a:rPr lang="en" sz="1467" dirty="0"/>
              <a:t>Adults helpful</a:t>
            </a:r>
          </a:p>
          <a:p>
            <a:pPr marL="228594" indent="-228594">
              <a:buFont typeface="Courier New" panose="02070309020205020404" pitchFamily="49" charset="0"/>
              <a:buChar char="o"/>
            </a:pPr>
            <a:r>
              <a:rPr lang="en" sz="1467" dirty="0"/>
              <a:t>Language focus</a:t>
            </a:r>
            <a:endParaRPr sz="1467" dirty="0"/>
          </a:p>
        </p:txBody>
      </p:sp>
      <p:sp>
        <p:nvSpPr>
          <p:cNvPr id="661" name="Google Shape;661;p28"/>
          <p:cNvSpPr txBox="1">
            <a:spLocks noGrp="1"/>
          </p:cNvSpPr>
          <p:nvPr>
            <p:ph type="body" idx="2"/>
          </p:nvPr>
        </p:nvSpPr>
        <p:spPr>
          <a:xfrm>
            <a:off x="3913318" y="1214871"/>
            <a:ext cx="2565200" cy="1740000"/>
          </a:xfrm>
          <a:prstGeom prst="rect">
            <a:avLst/>
          </a:prstGeom>
        </p:spPr>
        <p:txBody>
          <a:bodyPr spcFirstLastPara="1" vert="horz" wrap="square" lIns="121900" tIns="121900" rIns="121900" bIns="121900" rtlCol="0" anchor="t" anchorCtr="0">
            <a:noAutofit/>
          </a:bodyPr>
          <a:lstStyle/>
          <a:p>
            <a:pPr marL="0" indent="0">
              <a:buNone/>
            </a:pPr>
            <a:r>
              <a:rPr lang="en-US" sz="1467" b="1" dirty="0">
                <a:solidFill>
                  <a:schemeClr val="accent4">
                    <a:lumMod val="75000"/>
                  </a:schemeClr>
                </a:solidFill>
              </a:rPr>
              <a:t>Middle Grade (8-12)</a:t>
            </a:r>
            <a:endParaRPr sz="1467" b="1" dirty="0">
              <a:solidFill>
                <a:schemeClr val="accent4">
                  <a:lumMod val="75000"/>
                </a:schemeClr>
              </a:solidFill>
            </a:endParaRPr>
          </a:p>
          <a:p>
            <a:pPr marL="228594" indent="-228594">
              <a:buFont typeface="Courier New" panose="02070309020205020404" pitchFamily="49" charset="0"/>
              <a:buChar char="o"/>
            </a:pPr>
            <a:r>
              <a:rPr lang="en" sz="1467" dirty="0"/>
              <a:t>Friend groups</a:t>
            </a:r>
          </a:p>
          <a:p>
            <a:pPr marL="228594" indent="-228594">
              <a:buFont typeface="Courier New" panose="02070309020205020404" pitchFamily="49" charset="0"/>
              <a:buChar char="o"/>
            </a:pPr>
            <a:r>
              <a:rPr lang="en" sz="1467" dirty="0"/>
              <a:t>Na</a:t>
            </a:r>
            <a:r>
              <a:rPr lang="en-US" sz="1467" dirty="0"/>
              <a:t>ï</a:t>
            </a:r>
            <a:r>
              <a:rPr lang="en" sz="1467" dirty="0"/>
              <a:t>ve narrator surprised to find people disappointing</a:t>
            </a:r>
          </a:p>
          <a:p>
            <a:pPr marL="228594" indent="-228594">
              <a:buFont typeface="Courier New" panose="02070309020205020404" pitchFamily="49" charset="0"/>
              <a:buChar char="o"/>
            </a:pPr>
            <a:r>
              <a:rPr lang="en" sz="1467" dirty="0"/>
              <a:t>Exposes flaws in adults</a:t>
            </a:r>
          </a:p>
          <a:p>
            <a:pPr marL="228594" indent="-228594">
              <a:buFont typeface="Courier New" panose="02070309020205020404" pitchFamily="49" charset="0"/>
              <a:buChar char="o"/>
            </a:pPr>
            <a:r>
              <a:rPr lang="en" sz="1467" dirty="0"/>
              <a:t>G/PG language</a:t>
            </a:r>
            <a:endParaRPr sz="1467" dirty="0"/>
          </a:p>
        </p:txBody>
      </p:sp>
      <p:sp>
        <p:nvSpPr>
          <p:cNvPr id="662" name="Google Shape;662;p28"/>
          <p:cNvSpPr txBox="1">
            <a:spLocks noGrp="1"/>
          </p:cNvSpPr>
          <p:nvPr>
            <p:ph type="body" idx="3"/>
          </p:nvPr>
        </p:nvSpPr>
        <p:spPr>
          <a:xfrm>
            <a:off x="7199057" y="1153452"/>
            <a:ext cx="3381320" cy="2297432"/>
          </a:xfrm>
          <a:prstGeom prst="rect">
            <a:avLst/>
          </a:prstGeom>
        </p:spPr>
        <p:txBody>
          <a:bodyPr spcFirstLastPara="1" vert="horz" wrap="square" lIns="121900" tIns="121900" rIns="121900" bIns="121900" rtlCol="0" anchor="t" anchorCtr="0">
            <a:noAutofit/>
          </a:bodyPr>
          <a:lstStyle/>
          <a:p>
            <a:pPr marL="0" indent="0">
              <a:buNone/>
            </a:pPr>
            <a:r>
              <a:rPr lang="en-US" sz="1467" b="1" dirty="0">
                <a:solidFill>
                  <a:schemeClr val="accent4">
                    <a:lumMod val="75000"/>
                  </a:schemeClr>
                </a:solidFill>
              </a:rPr>
              <a:t>YA (14 and up)</a:t>
            </a:r>
            <a:endParaRPr sz="1467" b="1" dirty="0">
              <a:solidFill>
                <a:schemeClr val="accent4">
                  <a:lumMod val="75000"/>
                </a:schemeClr>
              </a:solidFill>
            </a:endParaRPr>
          </a:p>
          <a:p>
            <a:pPr marL="228594" indent="-228594">
              <a:buFont typeface="Courier New" panose="02070309020205020404" pitchFamily="49" charset="0"/>
              <a:buChar char="o"/>
            </a:pPr>
            <a:r>
              <a:rPr lang="en-US" sz="1467" dirty="0"/>
              <a:t>Difficult subjects—finances, drugs, pregnancy, peer pressure</a:t>
            </a:r>
          </a:p>
          <a:p>
            <a:pPr marL="228594" indent="-228594">
              <a:buFont typeface="Courier New" panose="02070309020205020404" pitchFamily="49" charset="0"/>
              <a:buChar char="o"/>
            </a:pPr>
            <a:r>
              <a:rPr lang="en-US" sz="1467" dirty="0"/>
              <a:t>Teens solve problems without adults</a:t>
            </a:r>
          </a:p>
          <a:p>
            <a:pPr marL="228594" indent="-228594">
              <a:buFont typeface="Courier New" panose="02070309020205020404" pitchFamily="49" charset="0"/>
              <a:buChar char="o"/>
            </a:pPr>
            <a:r>
              <a:rPr lang="en-US" sz="1467" dirty="0"/>
              <a:t>Jaded narrator</a:t>
            </a:r>
          </a:p>
          <a:p>
            <a:pPr marL="228594" indent="-228594">
              <a:buFont typeface="Courier New" panose="02070309020205020404" pitchFamily="49" charset="0"/>
              <a:buChar char="o"/>
            </a:pPr>
            <a:r>
              <a:rPr lang="en-US" sz="1467" dirty="0"/>
              <a:t>Identity</a:t>
            </a:r>
          </a:p>
          <a:p>
            <a:pPr marL="228594" indent="-228594">
              <a:buFont typeface="Courier New" panose="02070309020205020404" pitchFamily="49" charset="0"/>
              <a:buChar char="o"/>
            </a:pPr>
            <a:r>
              <a:rPr lang="en-US" sz="1467" dirty="0"/>
              <a:t>R language</a:t>
            </a:r>
            <a:endParaRPr sz="1467" dirty="0"/>
          </a:p>
          <a:p>
            <a:pPr marL="0" indent="0">
              <a:buNone/>
            </a:pPr>
            <a:endParaRPr sz="1467" dirty="0"/>
          </a:p>
        </p:txBody>
      </p:sp>
      <p:sp>
        <p:nvSpPr>
          <p:cNvPr id="663" name="Google Shape;663;p28"/>
          <p:cNvSpPr txBox="1">
            <a:spLocks noGrp="1"/>
          </p:cNvSpPr>
          <p:nvPr>
            <p:ph type="body" idx="1"/>
          </p:nvPr>
        </p:nvSpPr>
        <p:spPr>
          <a:xfrm>
            <a:off x="1081340" y="3268143"/>
            <a:ext cx="2565200" cy="1740000"/>
          </a:xfrm>
          <a:prstGeom prst="rect">
            <a:avLst/>
          </a:prstGeom>
        </p:spPr>
        <p:txBody>
          <a:bodyPr spcFirstLastPara="1" vert="horz" wrap="square" lIns="121900" tIns="121900" rIns="121900" bIns="121900" rtlCol="0" anchor="t" anchorCtr="0">
            <a:noAutofit/>
          </a:bodyPr>
          <a:lstStyle/>
          <a:p>
            <a:pPr marL="0" indent="0">
              <a:buNone/>
            </a:pPr>
            <a:r>
              <a:rPr lang="en-US" sz="1467" b="1" dirty="0">
                <a:solidFill>
                  <a:schemeClr val="accent4">
                    <a:lumMod val="75000"/>
                  </a:schemeClr>
                </a:solidFill>
              </a:rPr>
              <a:t>Young Readers (4-6)</a:t>
            </a:r>
            <a:endParaRPr sz="1467" b="1" dirty="0">
              <a:solidFill>
                <a:schemeClr val="accent4">
                  <a:lumMod val="75000"/>
                </a:schemeClr>
              </a:solidFill>
            </a:endParaRPr>
          </a:p>
          <a:p>
            <a:pPr marL="228594" indent="-228594">
              <a:buFont typeface="Courier New" panose="02070309020205020404" pitchFamily="49" charset="0"/>
              <a:buChar char="o"/>
            </a:pPr>
            <a:r>
              <a:rPr lang="en" sz="1467" dirty="0"/>
              <a:t>Bridge PB and chapter books</a:t>
            </a:r>
          </a:p>
          <a:p>
            <a:pPr marL="228594" indent="-228594">
              <a:buFont typeface="Courier New" panose="02070309020205020404" pitchFamily="49" charset="0"/>
              <a:buChar char="o"/>
            </a:pPr>
            <a:r>
              <a:rPr lang="en" sz="1467" dirty="0"/>
              <a:t>Short fun/funny</a:t>
            </a:r>
          </a:p>
          <a:p>
            <a:pPr marL="228594" indent="-228594">
              <a:buFont typeface="Courier New" panose="02070309020205020404" pitchFamily="49" charset="0"/>
              <a:buChar char="o"/>
            </a:pPr>
            <a:r>
              <a:rPr lang="en" sz="1467" dirty="0"/>
              <a:t>Emerging readers</a:t>
            </a:r>
            <a:endParaRPr sz="1467" dirty="0"/>
          </a:p>
        </p:txBody>
      </p:sp>
      <p:sp>
        <p:nvSpPr>
          <p:cNvPr id="664" name="Google Shape;664;p28"/>
          <p:cNvSpPr txBox="1">
            <a:spLocks noGrp="1"/>
          </p:cNvSpPr>
          <p:nvPr>
            <p:ph type="body" idx="2"/>
          </p:nvPr>
        </p:nvSpPr>
        <p:spPr>
          <a:xfrm>
            <a:off x="3913318" y="3903130"/>
            <a:ext cx="2795434" cy="1740000"/>
          </a:xfrm>
          <a:prstGeom prst="rect">
            <a:avLst/>
          </a:prstGeom>
        </p:spPr>
        <p:txBody>
          <a:bodyPr spcFirstLastPara="1" vert="horz" wrap="square" lIns="121900" tIns="121900" rIns="121900" bIns="121900" rtlCol="0" anchor="t" anchorCtr="0">
            <a:noAutofit/>
          </a:bodyPr>
          <a:lstStyle/>
          <a:p>
            <a:pPr marL="0" indent="0">
              <a:buNone/>
            </a:pPr>
            <a:r>
              <a:rPr lang="en-US" sz="1467" b="1" dirty="0">
                <a:solidFill>
                  <a:schemeClr val="accent4">
                    <a:lumMod val="75000"/>
                  </a:schemeClr>
                </a:solidFill>
              </a:rPr>
              <a:t>“Upper” Middle Grade (12-14)</a:t>
            </a:r>
            <a:endParaRPr sz="1467" b="1" dirty="0">
              <a:solidFill>
                <a:schemeClr val="accent4">
                  <a:lumMod val="75000"/>
                </a:schemeClr>
              </a:solidFill>
            </a:endParaRPr>
          </a:p>
          <a:p>
            <a:pPr marL="228594" indent="-228594">
              <a:buFont typeface="Courier New" panose="02070309020205020404" pitchFamily="49" charset="0"/>
              <a:buChar char="o"/>
            </a:pPr>
            <a:r>
              <a:rPr lang="en" sz="1467" dirty="0"/>
              <a:t>More mature &amp; difficult topics, e.g. death</a:t>
            </a:r>
          </a:p>
          <a:p>
            <a:pPr marL="228594" indent="-228594">
              <a:buFont typeface="Courier New" panose="02070309020205020404" pitchFamily="49" charset="0"/>
              <a:buChar char="o"/>
            </a:pPr>
            <a:r>
              <a:rPr lang="en" sz="1467" dirty="0"/>
              <a:t>Kids solve problems with or without adults</a:t>
            </a:r>
          </a:p>
          <a:p>
            <a:pPr marL="228594" indent="-228594">
              <a:buFont typeface="Courier New" panose="02070309020205020404" pitchFamily="49" charset="0"/>
              <a:buChar char="o"/>
            </a:pPr>
            <a:r>
              <a:rPr lang="en" sz="1467" dirty="0"/>
              <a:t>Less na</a:t>
            </a:r>
            <a:r>
              <a:rPr lang="en-US" sz="1467" dirty="0"/>
              <a:t>ï</a:t>
            </a:r>
            <a:r>
              <a:rPr lang="en" sz="1467" dirty="0"/>
              <a:t>ve but hopeful narrator</a:t>
            </a:r>
          </a:p>
          <a:p>
            <a:pPr marL="228594" indent="-228594">
              <a:buFont typeface="Courier New" panose="02070309020205020404" pitchFamily="49" charset="0"/>
              <a:buChar char="o"/>
            </a:pPr>
            <a:r>
              <a:rPr lang="en" sz="1467" dirty="0"/>
              <a:t>PG/PG-13 language</a:t>
            </a:r>
            <a:endParaRPr sz="1467" dirty="0"/>
          </a:p>
        </p:txBody>
      </p:sp>
      <p:sp>
        <p:nvSpPr>
          <p:cNvPr id="665" name="Google Shape;665;p28"/>
          <p:cNvSpPr txBox="1">
            <a:spLocks noGrp="1"/>
          </p:cNvSpPr>
          <p:nvPr>
            <p:ph type="body" idx="3"/>
          </p:nvPr>
        </p:nvSpPr>
        <p:spPr>
          <a:xfrm>
            <a:off x="6839934" y="4555832"/>
            <a:ext cx="2565200" cy="1740000"/>
          </a:xfrm>
          <a:prstGeom prst="rect">
            <a:avLst/>
          </a:prstGeom>
        </p:spPr>
        <p:txBody>
          <a:bodyPr spcFirstLastPara="1" vert="horz" wrap="square" lIns="121900" tIns="121900" rIns="121900" bIns="121900" rtlCol="0" anchor="t" anchorCtr="0">
            <a:noAutofit/>
          </a:bodyPr>
          <a:lstStyle/>
          <a:p>
            <a:pPr marL="0" indent="0">
              <a:buNone/>
            </a:pPr>
            <a:r>
              <a:rPr lang="en-US" sz="1467" b="1" dirty="0">
                <a:solidFill>
                  <a:schemeClr val="accent4">
                    <a:lumMod val="75000"/>
                  </a:schemeClr>
                </a:solidFill>
              </a:rPr>
              <a:t>“New Adult” (17+)</a:t>
            </a:r>
            <a:endParaRPr sz="1467" b="1" dirty="0">
              <a:solidFill>
                <a:schemeClr val="accent4">
                  <a:lumMod val="75000"/>
                </a:schemeClr>
              </a:solidFill>
            </a:endParaRPr>
          </a:p>
          <a:p>
            <a:pPr marL="228594" indent="-228594">
              <a:buFont typeface="Courier New" panose="02070309020205020404" pitchFamily="49" charset="0"/>
              <a:buChar char="o"/>
            </a:pPr>
            <a:r>
              <a:rPr lang="en-US" sz="1467" dirty="0"/>
              <a:t>Is this a category?</a:t>
            </a:r>
          </a:p>
          <a:p>
            <a:pPr marL="228594" indent="-228594">
              <a:buFont typeface="Courier New" panose="02070309020205020404" pitchFamily="49" charset="0"/>
              <a:buChar char="o"/>
            </a:pPr>
            <a:r>
              <a:rPr lang="en-US" sz="1467" dirty="0"/>
              <a:t>Hard-core YA</a:t>
            </a:r>
          </a:p>
          <a:p>
            <a:pPr marL="228594" indent="-228594">
              <a:buFont typeface="Courier New" panose="02070309020205020404" pitchFamily="49" charset="0"/>
              <a:buChar char="o"/>
            </a:pPr>
            <a:r>
              <a:rPr lang="en-US" sz="1467" dirty="0"/>
              <a:t>Darker endings</a:t>
            </a:r>
            <a:endParaRPr sz="1467" dirty="0"/>
          </a:p>
        </p:txBody>
      </p:sp>
      <p:sp>
        <p:nvSpPr>
          <p:cNvPr id="692" name="Google Shape;692;p28"/>
          <p:cNvSpPr txBox="1">
            <a:spLocks noGrp="1"/>
          </p:cNvSpPr>
          <p:nvPr>
            <p:ph type="sldNum" idx="12"/>
          </p:nvPr>
        </p:nvSpPr>
        <p:spPr>
          <a:xfrm>
            <a:off x="11409045" y="1"/>
            <a:ext cx="731600" cy="524800"/>
          </a:xfrm>
          <a:prstGeom prst="rect">
            <a:avLst/>
          </a:prstGeom>
        </p:spPr>
        <p:txBody>
          <a:bodyPr spcFirstLastPara="1" vert="horz" wrap="square" lIns="121900" tIns="121900" rIns="121900" bIns="121900" rtlCol="0" anchor="t" anchorCtr="0">
            <a:noAutofit/>
          </a:bodyPr>
          <a:lstStyle/>
          <a:p>
            <a:pPr algn="r"/>
            <a:fld id="{00000000-1234-1234-1234-123412341234}" type="slidenum">
              <a:rPr lang="en"/>
              <a:pPr algn="r"/>
              <a:t>8</a:t>
            </a:fld>
            <a:endParaRPr dirty="0"/>
          </a:p>
        </p:txBody>
      </p:sp>
      <p:pic>
        <p:nvPicPr>
          <p:cNvPr id="2" name="Picture 1">
            <a:extLst>
              <a:ext uri="{FF2B5EF4-FFF2-40B4-BE49-F238E27FC236}">
                <a16:creationId xmlns:a16="http://schemas.microsoft.com/office/drawing/2014/main" id="{5BEF8CC2-9DAC-413C-BCC3-B6AFDF95A883}"/>
              </a:ext>
            </a:extLst>
          </p:cNvPr>
          <p:cNvPicPr>
            <a:picLocks noChangeAspect="1"/>
          </p:cNvPicPr>
          <p:nvPr/>
        </p:nvPicPr>
        <p:blipFill>
          <a:blip r:embed="rId3"/>
          <a:stretch>
            <a:fillRect/>
          </a:stretch>
        </p:blipFill>
        <p:spPr>
          <a:xfrm>
            <a:off x="10094976" y="4563916"/>
            <a:ext cx="2045669" cy="2221541"/>
          </a:xfrm>
          <a:prstGeom prst="rect">
            <a:avLst/>
          </a:prstGeom>
        </p:spPr>
      </p:pic>
      <p:sp>
        <p:nvSpPr>
          <p:cNvPr id="37" name="Google Shape;663;p28">
            <a:extLst>
              <a:ext uri="{FF2B5EF4-FFF2-40B4-BE49-F238E27FC236}">
                <a16:creationId xmlns:a16="http://schemas.microsoft.com/office/drawing/2014/main" id="{F8948114-CFE9-4F24-A9A8-3E221BF7F635}"/>
              </a:ext>
            </a:extLst>
          </p:cNvPr>
          <p:cNvSpPr txBox="1">
            <a:spLocks/>
          </p:cNvSpPr>
          <p:nvPr/>
        </p:nvSpPr>
        <p:spPr>
          <a:xfrm>
            <a:off x="1015513" y="5008143"/>
            <a:ext cx="2696853" cy="17400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600"/>
              </a:spcBef>
              <a:spcAft>
                <a:spcPts val="0"/>
              </a:spcAft>
              <a:buClr>
                <a:srgbClr val="6D9EEB"/>
              </a:buClr>
              <a:buSzPts val="1600"/>
              <a:buFont typeface="ABeeZee"/>
              <a:buChar char="×"/>
              <a:defRPr sz="1600" b="0" i="0" u="none" strike="noStrike" cap="none">
                <a:solidFill>
                  <a:schemeClr val="dk1"/>
                </a:solidFill>
                <a:latin typeface="ABeeZee"/>
                <a:ea typeface="ABeeZee"/>
                <a:cs typeface="ABeeZee"/>
                <a:sym typeface="ABeeZee"/>
              </a:defRPr>
            </a:lvl1pPr>
            <a:lvl2pPr marL="914400" marR="0" lvl="1" indent="-330200" algn="l" rtl="0">
              <a:lnSpc>
                <a:spcPct val="100000"/>
              </a:lnSpc>
              <a:spcBef>
                <a:spcPts val="0"/>
              </a:spcBef>
              <a:spcAft>
                <a:spcPts val="0"/>
              </a:spcAft>
              <a:buClr>
                <a:srgbClr val="6D9EEB"/>
              </a:buClr>
              <a:buSzPts val="1600"/>
              <a:buFont typeface="ABeeZee"/>
              <a:buChar char="×"/>
              <a:defRPr sz="1600" b="0" i="0" u="none" strike="noStrike" cap="none">
                <a:solidFill>
                  <a:schemeClr val="dk1"/>
                </a:solidFill>
                <a:latin typeface="ABeeZee"/>
                <a:ea typeface="ABeeZee"/>
                <a:cs typeface="ABeeZee"/>
                <a:sym typeface="ABeeZee"/>
              </a:defRPr>
            </a:lvl2pPr>
            <a:lvl3pPr marL="1371600" marR="0" lvl="2" indent="-330200" algn="l" rtl="0">
              <a:lnSpc>
                <a:spcPct val="100000"/>
              </a:lnSpc>
              <a:spcBef>
                <a:spcPts val="0"/>
              </a:spcBef>
              <a:spcAft>
                <a:spcPts val="0"/>
              </a:spcAft>
              <a:buClr>
                <a:srgbClr val="6D9EEB"/>
              </a:buClr>
              <a:buSzPts val="1600"/>
              <a:buFont typeface="ABeeZee"/>
              <a:buChar char="×"/>
              <a:defRPr sz="1600" b="0" i="0" u="none" strike="noStrike" cap="none">
                <a:solidFill>
                  <a:schemeClr val="dk1"/>
                </a:solidFill>
                <a:latin typeface="ABeeZee"/>
                <a:ea typeface="ABeeZee"/>
                <a:cs typeface="ABeeZee"/>
                <a:sym typeface="ABeeZee"/>
              </a:defRPr>
            </a:lvl3pPr>
            <a:lvl4pPr marL="1828800" marR="0" lvl="3" indent="-330200" algn="l" rtl="0">
              <a:lnSpc>
                <a:spcPct val="100000"/>
              </a:lnSpc>
              <a:spcBef>
                <a:spcPts val="0"/>
              </a:spcBef>
              <a:spcAft>
                <a:spcPts val="0"/>
              </a:spcAft>
              <a:buClr>
                <a:schemeClr val="dk1"/>
              </a:buClr>
              <a:buSzPts val="1600"/>
              <a:buFont typeface="ABeeZee"/>
              <a:buChar char="×"/>
              <a:defRPr sz="1600" b="0" i="0" u="none" strike="noStrike" cap="none">
                <a:solidFill>
                  <a:schemeClr val="dk1"/>
                </a:solidFill>
                <a:latin typeface="ABeeZee"/>
                <a:ea typeface="ABeeZee"/>
                <a:cs typeface="ABeeZee"/>
                <a:sym typeface="ABeeZee"/>
              </a:defRPr>
            </a:lvl4pPr>
            <a:lvl5pPr marL="2286000" marR="0" lvl="4" indent="-330200" algn="l" rtl="0">
              <a:lnSpc>
                <a:spcPct val="100000"/>
              </a:lnSpc>
              <a:spcBef>
                <a:spcPts val="0"/>
              </a:spcBef>
              <a:spcAft>
                <a:spcPts val="0"/>
              </a:spcAft>
              <a:buClr>
                <a:schemeClr val="dk1"/>
              </a:buClr>
              <a:buSzPts val="1600"/>
              <a:buFont typeface="ABeeZee"/>
              <a:buChar char="×"/>
              <a:defRPr sz="1600" b="0" i="0" u="none" strike="noStrike" cap="none">
                <a:solidFill>
                  <a:schemeClr val="dk1"/>
                </a:solidFill>
                <a:latin typeface="ABeeZee"/>
                <a:ea typeface="ABeeZee"/>
                <a:cs typeface="ABeeZee"/>
                <a:sym typeface="ABeeZee"/>
              </a:defRPr>
            </a:lvl5pPr>
            <a:lvl6pPr marL="2743200" marR="0" lvl="5" indent="-330200" algn="l" rtl="0">
              <a:lnSpc>
                <a:spcPct val="100000"/>
              </a:lnSpc>
              <a:spcBef>
                <a:spcPts val="0"/>
              </a:spcBef>
              <a:spcAft>
                <a:spcPts val="0"/>
              </a:spcAft>
              <a:buClr>
                <a:schemeClr val="dk1"/>
              </a:buClr>
              <a:buSzPts val="1600"/>
              <a:buFont typeface="ABeeZee"/>
              <a:buChar char="×"/>
              <a:defRPr sz="1600" b="0" i="0" u="none" strike="noStrike" cap="none">
                <a:solidFill>
                  <a:schemeClr val="dk1"/>
                </a:solidFill>
                <a:latin typeface="ABeeZee"/>
                <a:ea typeface="ABeeZee"/>
                <a:cs typeface="ABeeZee"/>
                <a:sym typeface="ABeeZee"/>
              </a:defRPr>
            </a:lvl6pPr>
            <a:lvl7pPr marL="3200400" marR="0" lvl="6" indent="-330200" algn="l" rtl="0">
              <a:lnSpc>
                <a:spcPct val="100000"/>
              </a:lnSpc>
              <a:spcBef>
                <a:spcPts val="0"/>
              </a:spcBef>
              <a:spcAft>
                <a:spcPts val="0"/>
              </a:spcAft>
              <a:buClr>
                <a:schemeClr val="dk1"/>
              </a:buClr>
              <a:buSzPts val="1600"/>
              <a:buFont typeface="ABeeZee"/>
              <a:buChar char="●"/>
              <a:defRPr sz="1600" b="0" i="0" u="none" strike="noStrike" cap="none">
                <a:solidFill>
                  <a:schemeClr val="dk1"/>
                </a:solidFill>
                <a:latin typeface="ABeeZee"/>
                <a:ea typeface="ABeeZee"/>
                <a:cs typeface="ABeeZee"/>
                <a:sym typeface="ABeeZee"/>
              </a:defRPr>
            </a:lvl7pPr>
            <a:lvl8pPr marL="3657600" marR="0" lvl="7" indent="-330200" algn="l" rtl="0">
              <a:lnSpc>
                <a:spcPct val="100000"/>
              </a:lnSpc>
              <a:spcBef>
                <a:spcPts val="0"/>
              </a:spcBef>
              <a:spcAft>
                <a:spcPts val="0"/>
              </a:spcAft>
              <a:buClr>
                <a:schemeClr val="dk1"/>
              </a:buClr>
              <a:buSzPts val="1600"/>
              <a:buFont typeface="ABeeZee"/>
              <a:buChar char="○"/>
              <a:defRPr sz="1600" b="0" i="0" u="none" strike="noStrike" cap="none">
                <a:solidFill>
                  <a:schemeClr val="dk1"/>
                </a:solidFill>
                <a:latin typeface="ABeeZee"/>
                <a:ea typeface="ABeeZee"/>
                <a:cs typeface="ABeeZee"/>
                <a:sym typeface="ABeeZee"/>
              </a:defRPr>
            </a:lvl8pPr>
            <a:lvl9pPr marL="4114800" marR="0" lvl="8" indent="-330200" algn="l" rtl="0">
              <a:lnSpc>
                <a:spcPct val="100000"/>
              </a:lnSpc>
              <a:spcBef>
                <a:spcPts val="0"/>
              </a:spcBef>
              <a:spcAft>
                <a:spcPts val="0"/>
              </a:spcAft>
              <a:buClr>
                <a:schemeClr val="dk1"/>
              </a:buClr>
              <a:buSzPts val="1600"/>
              <a:buFont typeface="ABeeZee"/>
              <a:buChar char="■"/>
              <a:defRPr sz="1600" b="0" i="0" u="none" strike="noStrike" cap="none">
                <a:solidFill>
                  <a:schemeClr val="dk1"/>
                </a:solidFill>
                <a:latin typeface="ABeeZee"/>
                <a:ea typeface="ABeeZee"/>
                <a:cs typeface="ABeeZee"/>
                <a:sym typeface="ABeeZee"/>
              </a:defRPr>
            </a:lvl9pPr>
          </a:lstStyle>
          <a:p>
            <a:pPr marL="0" indent="0">
              <a:buNone/>
            </a:pPr>
            <a:r>
              <a:rPr lang="en-US" sz="1467" b="1" dirty="0">
                <a:solidFill>
                  <a:schemeClr val="accent4">
                    <a:lumMod val="75000"/>
                  </a:schemeClr>
                </a:solidFill>
                <a:latin typeface="+mn-lt"/>
                <a:ea typeface="+mn-ea"/>
                <a:cs typeface="+mn-cs"/>
              </a:rPr>
              <a:t>Chapter Books/</a:t>
            </a:r>
          </a:p>
          <a:p>
            <a:pPr marL="0" indent="0">
              <a:buNone/>
            </a:pPr>
            <a:r>
              <a:rPr lang="en-US" sz="1467" b="1" dirty="0">
                <a:solidFill>
                  <a:schemeClr val="accent4">
                    <a:lumMod val="75000"/>
                  </a:schemeClr>
                </a:solidFill>
                <a:latin typeface="+mn-lt"/>
                <a:ea typeface="+mn-ea"/>
                <a:cs typeface="+mn-cs"/>
              </a:rPr>
              <a:t>Early Novels (5-8)</a:t>
            </a:r>
          </a:p>
          <a:p>
            <a:pPr marL="228594" indent="-228594">
              <a:buFont typeface="Courier New" panose="02070309020205020404" pitchFamily="49" charset="0"/>
              <a:buChar char="o"/>
            </a:pPr>
            <a:r>
              <a:rPr lang="en-US" sz="1467" dirty="0">
                <a:solidFill>
                  <a:schemeClr val="tx1"/>
                </a:solidFill>
                <a:latin typeface="+mn-lt"/>
                <a:ea typeface="+mn-ea"/>
                <a:cs typeface="+mn-cs"/>
              </a:rPr>
              <a:t>Bridge PB and chapter books</a:t>
            </a:r>
          </a:p>
          <a:p>
            <a:pPr marL="228594" indent="-228594">
              <a:buFont typeface="Courier New" panose="02070309020205020404" pitchFamily="49" charset="0"/>
              <a:buChar char="o"/>
            </a:pPr>
            <a:r>
              <a:rPr lang="en-US" sz="1467" dirty="0">
                <a:solidFill>
                  <a:schemeClr val="tx1"/>
                </a:solidFill>
                <a:latin typeface="+mn-lt"/>
                <a:ea typeface="+mn-ea"/>
                <a:cs typeface="+mn-cs"/>
              </a:rPr>
              <a:t>Less white space &amp; art</a:t>
            </a:r>
          </a:p>
          <a:p>
            <a:pPr marL="228594" indent="-228594">
              <a:buFont typeface="Courier New" panose="02070309020205020404" pitchFamily="49" charset="0"/>
              <a:buChar char="o"/>
            </a:pPr>
            <a:r>
              <a:rPr lang="en-US" sz="1467" dirty="0">
                <a:solidFill>
                  <a:schemeClr val="tx1"/>
                </a:solidFill>
                <a:latin typeface="+mn-lt"/>
                <a:ea typeface="+mn-ea"/>
                <a:cs typeface="+mn-cs"/>
              </a:rPr>
              <a:t>More adventure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6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3">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3">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61">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61">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61">
                                            <p:txEl>
                                              <p:pRg st="2" end="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1">
                                            <p:txEl>
                                              <p:pRg st="3" end="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61">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64">
                                            <p:txEl>
                                              <p:pRg st="0" end="0"/>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64">
                                            <p:txEl>
                                              <p:pRg st="1" end="1"/>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64">
                                            <p:txEl>
                                              <p:pRg st="2" end="2"/>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64">
                                            <p:txEl>
                                              <p:pRg st="3" end="3"/>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64">
                                            <p:txEl>
                                              <p:pRg st="4" end="4"/>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62">
                                            <p:txEl>
                                              <p:pRg st="0" end="0"/>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62">
                                            <p:txEl>
                                              <p:pRg st="1" end="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62">
                                            <p:txEl>
                                              <p:pRg st="2" end="2"/>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62">
                                            <p:txEl>
                                              <p:pRg st="3" end="3"/>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62">
                                            <p:txEl>
                                              <p:pRg st="4" end="4"/>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62">
                                            <p:txEl>
                                              <p:pRg st="5" end="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65">
                                            <p:txEl>
                                              <p:pRg st="0" end="0"/>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65">
                                            <p:txEl>
                                              <p:pRg st="1" end="1"/>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65">
                                            <p:txEl>
                                              <p:pRg st="2" end="2"/>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6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 grpId="0" uiExpand="1" build="p"/>
      <p:bldP spid="661" grpId="0" uiExpand="1" build="p"/>
      <p:bldP spid="662" grpId="0" uiExpand="1" build="p"/>
      <p:bldP spid="663" grpId="0" uiExpand="1" build="p"/>
      <p:bldP spid="664" grpId="0" uiExpand="1" build="p"/>
      <p:bldP spid="665" grpId="0" uiExpand="1" build="p"/>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7"/>
          <p:cNvSpPr/>
          <p:nvPr/>
        </p:nvSpPr>
        <p:spPr>
          <a:xfrm rot="-1242199" flipH="1">
            <a:off x="6716440" y="1152159"/>
            <a:ext cx="4061903" cy="4088121"/>
          </a:xfrm>
          <a:prstGeom prst="wedgeEllipseCallout">
            <a:avLst>
              <a:gd name="adj1" fmla="val -20833"/>
              <a:gd name="adj2" fmla="val 62500"/>
            </a:avLst>
          </a:prstGeom>
          <a:solidFill>
            <a:srgbClr val="FFFFFF"/>
          </a:solidFill>
          <a:ln>
            <a:noFill/>
          </a:ln>
        </p:spPr>
        <p:txBody>
          <a:bodyPr spcFirstLastPara="1" wrap="square" lIns="121900" tIns="121900" rIns="121900" bIns="121900" anchor="ctr" anchorCtr="0">
            <a:noAutofit/>
          </a:bodyPr>
          <a:lstStyle/>
          <a:p>
            <a:endParaRPr sz="2400" dirty="0"/>
          </a:p>
        </p:txBody>
      </p:sp>
      <p:sp>
        <p:nvSpPr>
          <p:cNvPr id="286" name="Google Shape;286;p17"/>
          <p:cNvSpPr/>
          <p:nvPr/>
        </p:nvSpPr>
        <p:spPr>
          <a:xfrm>
            <a:off x="9447101" y="4078632"/>
            <a:ext cx="307676" cy="293779"/>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5" name="Google Shape;295;p17"/>
          <p:cNvSpPr/>
          <p:nvPr/>
        </p:nvSpPr>
        <p:spPr>
          <a:xfrm rot="2466764">
            <a:off x="7942261" y="2908215"/>
            <a:ext cx="427536" cy="40822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6" name="Google Shape;296;p17"/>
          <p:cNvSpPr/>
          <p:nvPr/>
        </p:nvSpPr>
        <p:spPr>
          <a:xfrm rot="-1609291">
            <a:off x="8502410" y="3212848"/>
            <a:ext cx="307660" cy="293764"/>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7" name="Google Shape;297;p17"/>
          <p:cNvSpPr/>
          <p:nvPr/>
        </p:nvSpPr>
        <p:spPr>
          <a:xfrm rot="2926506">
            <a:off x="10383114" y="3173873"/>
            <a:ext cx="230409" cy="220003"/>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8" name="Google Shape;298;p17"/>
          <p:cNvSpPr/>
          <p:nvPr/>
        </p:nvSpPr>
        <p:spPr>
          <a:xfrm rot="-1609235">
            <a:off x="9424340" y="1700117"/>
            <a:ext cx="207537" cy="198164"/>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58617"/>
          </a:solidFill>
          <a:ln>
            <a:noFill/>
          </a:ln>
        </p:spPr>
        <p:txBody>
          <a:bodyPr spcFirstLastPara="1" wrap="square" lIns="121900" tIns="121900" rIns="121900" bIns="121900" anchor="ctr" anchorCtr="0">
            <a:noAutofit/>
          </a:bodyPr>
          <a:lstStyle/>
          <a:p>
            <a:endParaRPr sz="2400" dirty="0"/>
          </a:p>
        </p:txBody>
      </p:sp>
      <p:sp>
        <p:nvSpPr>
          <p:cNvPr id="299" name="Google Shape;299;p17"/>
          <p:cNvSpPr txBox="1">
            <a:spLocks noGrp="1"/>
          </p:cNvSpPr>
          <p:nvPr>
            <p:ph type="sldNum" idx="12"/>
          </p:nvPr>
        </p:nvSpPr>
        <p:spPr>
          <a:xfrm>
            <a:off x="11409045" y="1"/>
            <a:ext cx="731600" cy="524800"/>
          </a:xfrm>
          <a:prstGeom prst="rect">
            <a:avLst/>
          </a:prstGeom>
        </p:spPr>
        <p:txBody>
          <a:bodyPr spcFirstLastPara="1" vert="horz" wrap="square" lIns="121900" tIns="121900" rIns="121900" bIns="121900" rtlCol="0" anchor="t" anchorCtr="0">
            <a:noAutofit/>
          </a:bodyPr>
          <a:lstStyle/>
          <a:p>
            <a:pPr algn="r"/>
            <a:fld id="{00000000-1234-1234-1234-123412341234}" type="slidenum">
              <a:rPr lang="en"/>
              <a:pPr algn="r"/>
              <a:t>9</a:t>
            </a:fld>
            <a:endParaRPr dirty="0"/>
          </a:p>
        </p:txBody>
      </p:sp>
      <p:pic>
        <p:nvPicPr>
          <p:cNvPr id="44" name="Picture 43">
            <a:extLst>
              <a:ext uri="{FF2B5EF4-FFF2-40B4-BE49-F238E27FC236}">
                <a16:creationId xmlns:a16="http://schemas.microsoft.com/office/drawing/2014/main" id="{0290E78F-D5B3-4D01-ACC9-EED6EDDF5B9B}"/>
              </a:ext>
            </a:extLst>
          </p:cNvPr>
          <p:cNvPicPr>
            <a:picLocks noChangeAspect="1"/>
          </p:cNvPicPr>
          <p:nvPr/>
        </p:nvPicPr>
        <p:blipFill>
          <a:blip r:embed="rId3"/>
          <a:stretch>
            <a:fillRect/>
          </a:stretch>
        </p:blipFill>
        <p:spPr>
          <a:xfrm>
            <a:off x="9886597" y="5204910"/>
            <a:ext cx="1690613" cy="1540512"/>
          </a:xfrm>
          <a:prstGeom prst="rect">
            <a:avLst/>
          </a:prstGeom>
        </p:spPr>
      </p:pic>
      <p:sp>
        <p:nvSpPr>
          <p:cNvPr id="2" name="TextBox 1">
            <a:extLst>
              <a:ext uri="{FF2B5EF4-FFF2-40B4-BE49-F238E27FC236}">
                <a16:creationId xmlns:a16="http://schemas.microsoft.com/office/drawing/2014/main" id="{15E8332A-C16A-21DE-BAB7-B2512B6B497C}"/>
              </a:ext>
            </a:extLst>
          </p:cNvPr>
          <p:cNvSpPr txBox="1"/>
          <p:nvPr/>
        </p:nvSpPr>
        <p:spPr>
          <a:xfrm>
            <a:off x="497149" y="372862"/>
            <a:ext cx="6322637" cy="1159228"/>
          </a:xfrm>
          <a:prstGeom prst="rect">
            <a:avLst/>
          </a:prstGeom>
          <a:noFill/>
        </p:spPr>
        <p:txBody>
          <a:bodyPr wrap="square" rtlCol="0">
            <a:spAutoFit/>
          </a:bodyPr>
          <a:lstStyle/>
          <a:p>
            <a:r>
              <a:rPr lang="en-US" sz="6933" dirty="0">
                <a:solidFill>
                  <a:schemeClr val="tx1">
                    <a:lumMod val="50000"/>
                  </a:schemeClr>
                </a:solidFill>
                <a:latin typeface="+mj-lt"/>
                <a:ea typeface="+mj-ea"/>
                <a:cs typeface="+mj-cs"/>
              </a:rPr>
              <a:t>AUDIENCE(S)</a:t>
            </a:r>
          </a:p>
        </p:txBody>
      </p:sp>
      <p:sp>
        <p:nvSpPr>
          <p:cNvPr id="4" name="Google Shape;256;p17">
            <a:extLst>
              <a:ext uri="{FF2B5EF4-FFF2-40B4-BE49-F238E27FC236}">
                <a16:creationId xmlns:a16="http://schemas.microsoft.com/office/drawing/2014/main" id="{31496737-F7DE-5A38-8A5F-96D8210F1BD9}"/>
              </a:ext>
            </a:extLst>
          </p:cNvPr>
          <p:cNvSpPr txBox="1">
            <a:spLocks/>
          </p:cNvSpPr>
          <p:nvPr/>
        </p:nvSpPr>
        <p:spPr>
          <a:xfrm>
            <a:off x="2865845" y="2397952"/>
            <a:ext cx="8543200" cy="2960960"/>
          </a:xfrm>
          <a:prstGeom prst="rect">
            <a:avLst/>
          </a:prstGeom>
        </p:spPr>
        <p:txBody>
          <a:bodyPr spcFirstLastPara="1" vert="horz" wrap="square" lIns="121900" tIns="121900" rIns="121900" bIns="121900" rtlCol="0" anchor="b" anchorCtr="0">
            <a:no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spcBef>
                <a:spcPts val="0"/>
              </a:spcBef>
            </a:pPr>
            <a:r>
              <a:rPr lang="en-US" sz="4800" dirty="0">
                <a:solidFill>
                  <a:schemeClr val="accent3">
                    <a:lumMod val="75000"/>
                  </a:schemeClr>
                </a:solidFill>
              </a:rPr>
              <a:t>Who buys</a:t>
            </a:r>
          </a:p>
          <a:p>
            <a:pPr>
              <a:spcBef>
                <a:spcPts val="0"/>
              </a:spcBef>
            </a:pPr>
            <a:r>
              <a:rPr lang="en-US" sz="4800" dirty="0">
                <a:solidFill>
                  <a:schemeClr val="accent3">
                    <a:lumMod val="75000"/>
                  </a:schemeClr>
                </a:solidFill>
              </a:rPr>
              <a:t>and reads</a:t>
            </a:r>
          </a:p>
          <a:p>
            <a:pPr>
              <a:spcBef>
                <a:spcPts val="0"/>
              </a:spcBef>
            </a:pPr>
            <a:r>
              <a:rPr lang="en-US" sz="4800" dirty="0">
                <a:solidFill>
                  <a:schemeClr val="accent3">
                    <a:lumMod val="75000"/>
                  </a:schemeClr>
                </a:solidFill>
              </a:rPr>
              <a:t>and uses</a:t>
            </a:r>
          </a:p>
          <a:p>
            <a:pPr>
              <a:spcBef>
                <a:spcPts val="0"/>
              </a:spcBef>
            </a:pPr>
            <a:r>
              <a:rPr lang="en-US" sz="4800" dirty="0">
                <a:solidFill>
                  <a:schemeClr val="accent3">
                    <a:lumMod val="75000"/>
                  </a:schemeClr>
                </a:solidFill>
              </a:rPr>
              <a:t>picture books?</a:t>
            </a:r>
          </a:p>
        </p:txBody>
      </p:sp>
      <p:pic>
        <p:nvPicPr>
          <p:cNvPr id="8" name="Graphic 7" descr="Man With Pram with solid fill">
            <a:extLst>
              <a:ext uri="{FF2B5EF4-FFF2-40B4-BE49-F238E27FC236}">
                <a16:creationId xmlns:a16="http://schemas.microsoft.com/office/drawing/2014/main" id="{79313BD8-ED95-DF78-B75E-3FFD7F651B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19377" y="1341751"/>
            <a:ext cx="914400" cy="914400"/>
          </a:xfrm>
          <a:prstGeom prst="rect">
            <a:avLst/>
          </a:prstGeom>
        </p:spPr>
      </p:pic>
      <p:pic>
        <p:nvPicPr>
          <p:cNvPr id="12" name="Graphic 11" descr="Woman changing Baby with solid fill">
            <a:extLst>
              <a:ext uri="{FF2B5EF4-FFF2-40B4-BE49-F238E27FC236}">
                <a16:creationId xmlns:a16="http://schemas.microsoft.com/office/drawing/2014/main" id="{8A4F3773-7004-87CB-EB70-8602A1134A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00939" y="1903584"/>
            <a:ext cx="914400" cy="914400"/>
          </a:xfrm>
          <a:prstGeom prst="rect">
            <a:avLst/>
          </a:prstGeom>
        </p:spPr>
      </p:pic>
      <p:pic>
        <p:nvPicPr>
          <p:cNvPr id="16" name="Graphic 15" descr="Classroom with solid fill">
            <a:extLst>
              <a:ext uri="{FF2B5EF4-FFF2-40B4-BE49-F238E27FC236}">
                <a16:creationId xmlns:a16="http://schemas.microsoft.com/office/drawing/2014/main" id="{98E5E5C0-7DD9-E847-AECA-6D9B45CB905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47391" y="4130185"/>
            <a:ext cx="914400" cy="914400"/>
          </a:xfrm>
          <a:prstGeom prst="rect">
            <a:avLst/>
          </a:prstGeom>
        </p:spPr>
      </p:pic>
      <p:pic>
        <p:nvPicPr>
          <p:cNvPr id="18" name="Graphic 17" descr="Man with cane with solid fill">
            <a:extLst>
              <a:ext uri="{FF2B5EF4-FFF2-40B4-BE49-F238E27FC236}">
                <a16:creationId xmlns:a16="http://schemas.microsoft.com/office/drawing/2014/main" id="{9F374116-CB91-5070-B4A4-A5C63CAA623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509768" y="2383381"/>
            <a:ext cx="914400" cy="914400"/>
          </a:xfrm>
          <a:prstGeom prst="rect">
            <a:avLst/>
          </a:prstGeom>
        </p:spPr>
      </p:pic>
      <p:pic>
        <p:nvPicPr>
          <p:cNvPr id="20" name="Graphic 19" descr="Family with two children with solid fill">
            <a:extLst>
              <a:ext uri="{FF2B5EF4-FFF2-40B4-BE49-F238E27FC236}">
                <a16:creationId xmlns:a16="http://schemas.microsoft.com/office/drawing/2014/main" id="{ACC7A5E0-F38D-E4A4-42D7-B0DE184A847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403560" y="1739864"/>
            <a:ext cx="914400" cy="914400"/>
          </a:xfrm>
          <a:prstGeom prst="rect">
            <a:avLst/>
          </a:prstGeom>
        </p:spPr>
      </p:pic>
      <p:pic>
        <p:nvPicPr>
          <p:cNvPr id="22" name="Graphic 21" descr="Address Book with solid fill">
            <a:extLst>
              <a:ext uri="{FF2B5EF4-FFF2-40B4-BE49-F238E27FC236}">
                <a16:creationId xmlns:a16="http://schemas.microsoft.com/office/drawing/2014/main" id="{9A283FF2-71C9-8B07-E603-3290C7C296A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818725" y="3687450"/>
            <a:ext cx="914400" cy="914400"/>
          </a:xfrm>
          <a:prstGeom prst="rect">
            <a:avLst/>
          </a:prstGeom>
        </p:spPr>
      </p:pic>
      <p:pic>
        <p:nvPicPr>
          <p:cNvPr id="24" name="Graphic 23" descr="Present with solid fill">
            <a:extLst>
              <a:ext uri="{FF2B5EF4-FFF2-40B4-BE49-F238E27FC236}">
                <a16:creationId xmlns:a16="http://schemas.microsoft.com/office/drawing/2014/main" id="{C4D4718E-17E8-46F8-D329-EF349B42A00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318089" y="3053168"/>
            <a:ext cx="914400" cy="914400"/>
          </a:xfrm>
          <a:prstGeom prst="rect">
            <a:avLst/>
          </a:prstGeom>
        </p:spPr>
      </p:pic>
      <p:pic>
        <p:nvPicPr>
          <p:cNvPr id="26" name="Graphic 25" descr="Schoolhouse with solid fill">
            <a:extLst>
              <a:ext uri="{FF2B5EF4-FFF2-40B4-BE49-F238E27FC236}">
                <a16:creationId xmlns:a16="http://schemas.microsoft.com/office/drawing/2014/main" id="{9B40FB07-3384-AE64-0509-1199DA893ED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918525" y="2985816"/>
            <a:ext cx="914400" cy="914400"/>
          </a:xfrm>
          <a:prstGeom prst="rect">
            <a:avLst/>
          </a:prstGeom>
        </p:spPr>
      </p:pic>
    </p:spTree>
    <p:extLst>
      <p:ext uri="{BB962C8B-B14F-4D97-AF65-F5344CB8AC3E}">
        <p14:creationId xmlns:p14="http://schemas.microsoft.com/office/powerpoint/2010/main" val="3341624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813" name="Google Shape;813;p31"/>
          <p:cNvSpPr txBox="1">
            <a:spLocks noGrp="1"/>
          </p:cNvSpPr>
          <p:nvPr>
            <p:ph type="body" idx="4294967295"/>
          </p:nvPr>
        </p:nvSpPr>
        <p:spPr>
          <a:xfrm rot="21428822">
            <a:off x="-54210" y="1999414"/>
            <a:ext cx="3799620" cy="4474800"/>
          </a:xfrm>
          <a:prstGeom prst="rect">
            <a:avLst/>
          </a:prstGeom>
          <a:noFill/>
        </p:spPr>
        <p:txBody>
          <a:bodyPr spcFirstLastPara="1" vert="horz" wrap="square" lIns="121900" tIns="121900" rIns="121900" bIns="121900" rtlCol="0" anchor="b" anchorCtr="0">
            <a:noAutofit/>
          </a:bodyPr>
          <a:lstStyle/>
          <a:p>
            <a:pPr marL="0" indent="0" algn="ctr">
              <a:spcBef>
                <a:spcPts val="800"/>
              </a:spcBef>
              <a:buNone/>
            </a:pPr>
            <a:r>
              <a:rPr lang="en-US" sz="4800" dirty="0">
                <a:solidFill>
                  <a:schemeClr val="accent3">
                    <a:lumMod val="75000"/>
                  </a:schemeClr>
                </a:solidFill>
                <a:latin typeface="+mj-lt"/>
                <a:ea typeface="Sniglet"/>
                <a:cs typeface="Sniglet"/>
                <a:sym typeface="Sniglet"/>
              </a:rPr>
              <a:t>Teach</a:t>
            </a:r>
            <a:r>
              <a:rPr lang="en-US" sz="4800" dirty="0">
                <a:solidFill>
                  <a:srgbClr val="3C78D8"/>
                </a:solidFill>
                <a:latin typeface="Sniglet" panose="020B0604020202020204" charset="0"/>
                <a:ea typeface="Sniglet"/>
                <a:cs typeface="Sniglet"/>
                <a:sym typeface="Sniglet"/>
              </a:rPr>
              <a:t> </a:t>
            </a:r>
          </a:p>
          <a:p>
            <a:pPr marL="457189" indent="-457189" algn="ctr"/>
            <a:r>
              <a:rPr lang="en-US" dirty="0"/>
              <a:t>Vocabulary</a:t>
            </a:r>
          </a:p>
          <a:p>
            <a:pPr marL="380990" indent="-380990" algn="ctr"/>
            <a:r>
              <a:rPr lang="en-US" dirty="0"/>
              <a:t>Sequencing</a:t>
            </a:r>
            <a:endParaRPr lang="en" dirty="0"/>
          </a:p>
          <a:p>
            <a:pPr marL="380990" indent="-380990" algn="ctr"/>
            <a:r>
              <a:rPr lang="en-US" dirty="0"/>
              <a:t>Facts</a:t>
            </a:r>
          </a:p>
          <a:p>
            <a:pPr marL="380990" indent="-380990" algn="ctr"/>
            <a:r>
              <a:rPr lang="en-US" dirty="0"/>
              <a:t>Morals</a:t>
            </a:r>
          </a:p>
          <a:p>
            <a:pPr marL="380990" indent="-380990" algn="ctr"/>
            <a:r>
              <a:rPr lang="en-US" dirty="0"/>
              <a:t>Love of books</a:t>
            </a:r>
            <a:endParaRPr lang="en" dirty="0"/>
          </a:p>
          <a:p>
            <a:pPr marL="380990" indent="-380990"/>
            <a:endParaRPr sz="2400" dirty="0"/>
          </a:p>
        </p:txBody>
      </p:sp>
      <p:sp>
        <p:nvSpPr>
          <p:cNvPr id="814" name="Google Shape;814;p31"/>
          <p:cNvSpPr txBox="1">
            <a:spLocks noGrp="1"/>
          </p:cNvSpPr>
          <p:nvPr>
            <p:ph type="sldNum" idx="12"/>
          </p:nvPr>
        </p:nvSpPr>
        <p:spPr>
          <a:xfrm>
            <a:off x="11409045" y="1"/>
            <a:ext cx="731600" cy="524800"/>
          </a:xfrm>
          <a:prstGeom prst="rect">
            <a:avLst/>
          </a:prstGeom>
        </p:spPr>
        <p:txBody>
          <a:bodyPr spcFirstLastPara="1" vert="horz" wrap="square" lIns="121900" tIns="121900" rIns="121900" bIns="121900" rtlCol="0" anchor="t" anchorCtr="0">
            <a:noAutofit/>
          </a:bodyPr>
          <a:lstStyle/>
          <a:p>
            <a:pPr algn="r"/>
            <a:fld id="{00000000-1234-1234-1234-123412341234}" type="slidenum">
              <a:rPr lang="en"/>
              <a:pPr algn="r"/>
              <a:t>10</a:t>
            </a:fld>
            <a:endParaRPr dirty="0"/>
          </a:p>
        </p:txBody>
      </p:sp>
      <p:grpSp>
        <p:nvGrpSpPr>
          <p:cNvPr id="36" name="Google Shape;190;p15">
            <a:extLst>
              <a:ext uri="{FF2B5EF4-FFF2-40B4-BE49-F238E27FC236}">
                <a16:creationId xmlns:a16="http://schemas.microsoft.com/office/drawing/2014/main" id="{78D7F4D4-F038-4377-A58B-064595826219}"/>
              </a:ext>
            </a:extLst>
          </p:cNvPr>
          <p:cNvGrpSpPr/>
          <p:nvPr/>
        </p:nvGrpSpPr>
        <p:grpSpPr>
          <a:xfrm flipH="1">
            <a:off x="9584341" y="4968602"/>
            <a:ext cx="2200284" cy="1851989"/>
            <a:chOff x="5987350" y="1879850"/>
            <a:chExt cx="1395175" cy="1174325"/>
          </a:xfrm>
        </p:grpSpPr>
        <p:sp>
          <p:nvSpPr>
            <p:cNvPr id="37" name="Google Shape;191;p15">
              <a:extLst>
                <a:ext uri="{FF2B5EF4-FFF2-40B4-BE49-F238E27FC236}">
                  <a16:creationId xmlns:a16="http://schemas.microsoft.com/office/drawing/2014/main" id="{338548CF-FF00-4980-8089-A06E23775E92}"/>
                </a:ext>
              </a:extLst>
            </p:cNvPr>
            <p:cNvSpPr/>
            <p:nvPr/>
          </p:nvSpPr>
          <p:spPr>
            <a:xfrm>
              <a:off x="6143300" y="2465400"/>
              <a:ext cx="315075" cy="493925"/>
            </a:xfrm>
            <a:custGeom>
              <a:avLst/>
              <a:gdLst/>
              <a:ahLst/>
              <a:cxnLst/>
              <a:rect l="l" t="t" r="r" b="b"/>
              <a:pathLst>
                <a:path w="12603" h="19757" extrusionOk="0">
                  <a:moveTo>
                    <a:pt x="0" y="1"/>
                  </a:moveTo>
                  <a:lnTo>
                    <a:pt x="0" y="19757"/>
                  </a:lnTo>
                  <a:lnTo>
                    <a:pt x="12602" y="19757"/>
                  </a:lnTo>
                  <a:lnTo>
                    <a:pt x="12602" y="1"/>
                  </a:lnTo>
                  <a:close/>
                </a:path>
              </a:pathLst>
            </a:custGeom>
            <a:solidFill>
              <a:srgbClr val="111D2F"/>
            </a:solidFill>
            <a:ln>
              <a:noFill/>
            </a:ln>
          </p:spPr>
          <p:txBody>
            <a:bodyPr spcFirstLastPara="1" wrap="square" lIns="121900" tIns="121900" rIns="121900" bIns="121900" anchor="ctr" anchorCtr="0">
              <a:noAutofit/>
            </a:bodyPr>
            <a:lstStyle/>
            <a:p>
              <a:endParaRPr sz="2400" dirty="0"/>
            </a:p>
          </p:txBody>
        </p:sp>
        <p:sp>
          <p:nvSpPr>
            <p:cNvPr id="38" name="Google Shape;192;p15">
              <a:extLst>
                <a:ext uri="{FF2B5EF4-FFF2-40B4-BE49-F238E27FC236}">
                  <a16:creationId xmlns:a16="http://schemas.microsoft.com/office/drawing/2014/main" id="{4C633BE9-9482-40A9-A1F4-32584F179E13}"/>
                </a:ext>
              </a:extLst>
            </p:cNvPr>
            <p:cNvSpPr/>
            <p:nvPr/>
          </p:nvSpPr>
          <p:spPr>
            <a:xfrm>
              <a:off x="6555725" y="2465400"/>
              <a:ext cx="315075" cy="493925"/>
            </a:xfrm>
            <a:custGeom>
              <a:avLst/>
              <a:gdLst/>
              <a:ahLst/>
              <a:cxnLst/>
              <a:rect l="l" t="t" r="r" b="b"/>
              <a:pathLst>
                <a:path w="12603" h="19757" extrusionOk="0">
                  <a:moveTo>
                    <a:pt x="0" y="1"/>
                  </a:moveTo>
                  <a:lnTo>
                    <a:pt x="0" y="19757"/>
                  </a:lnTo>
                  <a:lnTo>
                    <a:pt x="12603" y="19757"/>
                  </a:lnTo>
                  <a:lnTo>
                    <a:pt x="12603" y="1"/>
                  </a:lnTo>
                  <a:close/>
                </a:path>
              </a:pathLst>
            </a:custGeom>
            <a:solidFill>
              <a:srgbClr val="111D2F"/>
            </a:solidFill>
            <a:ln>
              <a:noFill/>
            </a:ln>
          </p:spPr>
          <p:txBody>
            <a:bodyPr spcFirstLastPara="1" wrap="square" lIns="121900" tIns="121900" rIns="121900" bIns="121900" anchor="ctr" anchorCtr="0">
              <a:noAutofit/>
            </a:bodyPr>
            <a:lstStyle/>
            <a:p>
              <a:endParaRPr sz="2400" dirty="0"/>
            </a:p>
          </p:txBody>
        </p:sp>
        <p:sp>
          <p:nvSpPr>
            <p:cNvPr id="39" name="Google Shape;193;p15">
              <a:extLst>
                <a:ext uri="{FF2B5EF4-FFF2-40B4-BE49-F238E27FC236}">
                  <a16:creationId xmlns:a16="http://schemas.microsoft.com/office/drawing/2014/main" id="{1D66F2DB-091D-4F37-9E6A-AC774344F5BC}"/>
                </a:ext>
              </a:extLst>
            </p:cNvPr>
            <p:cNvSpPr/>
            <p:nvPr/>
          </p:nvSpPr>
          <p:spPr>
            <a:xfrm>
              <a:off x="6112750" y="2352125"/>
              <a:ext cx="68125" cy="190950"/>
            </a:xfrm>
            <a:custGeom>
              <a:avLst/>
              <a:gdLst/>
              <a:ahLst/>
              <a:cxnLst/>
              <a:rect l="l" t="t" r="r" b="b"/>
              <a:pathLst>
                <a:path w="2725" h="7638" extrusionOk="0">
                  <a:moveTo>
                    <a:pt x="2724" y="0"/>
                  </a:moveTo>
                  <a:lnTo>
                    <a:pt x="2190" y="26"/>
                  </a:lnTo>
                  <a:lnTo>
                    <a:pt x="1197" y="433"/>
                  </a:lnTo>
                  <a:lnTo>
                    <a:pt x="458" y="1197"/>
                  </a:lnTo>
                  <a:lnTo>
                    <a:pt x="51" y="2164"/>
                  </a:lnTo>
                  <a:lnTo>
                    <a:pt x="0" y="2724"/>
                  </a:lnTo>
                  <a:lnTo>
                    <a:pt x="0" y="4914"/>
                  </a:lnTo>
                  <a:lnTo>
                    <a:pt x="51" y="5448"/>
                  </a:lnTo>
                  <a:lnTo>
                    <a:pt x="458" y="6441"/>
                  </a:lnTo>
                  <a:lnTo>
                    <a:pt x="1197" y="7180"/>
                  </a:lnTo>
                  <a:lnTo>
                    <a:pt x="2190" y="7587"/>
                  </a:lnTo>
                  <a:lnTo>
                    <a:pt x="2724" y="7638"/>
                  </a:lnTo>
                  <a:lnTo>
                    <a:pt x="2724" y="0"/>
                  </a:lnTo>
                  <a:close/>
                </a:path>
              </a:pathLst>
            </a:custGeom>
            <a:solidFill>
              <a:srgbClr val="CFA47F"/>
            </a:solidFill>
            <a:ln>
              <a:noFill/>
            </a:ln>
          </p:spPr>
          <p:txBody>
            <a:bodyPr spcFirstLastPara="1" wrap="square" lIns="121900" tIns="121900" rIns="121900" bIns="121900" anchor="ctr" anchorCtr="0">
              <a:noAutofit/>
            </a:bodyPr>
            <a:lstStyle/>
            <a:p>
              <a:endParaRPr sz="2400" dirty="0"/>
            </a:p>
          </p:txBody>
        </p:sp>
        <p:sp>
          <p:nvSpPr>
            <p:cNvPr id="40" name="Google Shape;194;p15">
              <a:extLst>
                <a:ext uri="{FF2B5EF4-FFF2-40B4-BE49-F238E27FC236}">
                  <a16:creationId xmlns:a16="http://schemas.microsoft.com/office/drawing/2014/main" id="{EC875D2D-8EFA-4A53-BFC1-12CD7A5987BF}"/>
                </a:ext>
              </a:extLst>
            </p:cNvPr>
            <p:cNvSpPr/>
            <p:nvPr/>
          </p:nvSpPr>
          <p:spPr>
            <a:xfrm>
              <a:off x="6836400" y="2352125"/>
              <a:ext cx="68125" cy="190950"/>
            </a:xfrm>
            <a:custGeom>
              <a:avLst/>
              <a:gdLst/>
              <a:ahLst/>
              <a:cxnLst/>
              <a:rect l="l" t="t" r="r" b="b"/>
              <a:pathLst>
                <a:path w="2725" h="7638" extrusionOk="0">
                  <a:moveTo>
                    <a:pt x="1" y="0"/>
                  </a:moveTo>
                  <a:lnTo>
                    <a:pt x="1" y="7638"/>
                  </a:lnTo>
                  <a:lnTo>
                    <a:pt x="561" y="7587"/>
                  </a:lnTo>
                  <a:lnTo>
                    <a:pt x="1528" y="7180"/>
                  </a:lnTo>
                  <a:lnTo>
                    <a:pt x="2267" y="6441"/>
                  </a:lnTo>
                  <a:lnTo>
                    <a:pt x="2699" y="5448"/>
                  </a:lnTo>
                  <a:lnTo>
                    <a:pt x="2725" y="4914"/>
                  </a:lnTo>
                  <a:lnTo>
                    <a:pt x="2725" y="2724"/>
                  </a:lnTo>
                  <a:lnTo>
                    <a:pt x="2699" y="2164"/>
                  </a:lnTo>
                  <a:lnTo>
                    <a:pt x="2267" y="1197"/>
                  </a:lnTo>
                  <a:lnTo>
                    <a:pt x="1528" y="433"/>
                  </a:lnTo>
                  <a:lnTo>
                    <a:pt x="561" y="26"/>
                  </a:lnTo>
                  <a:lnTo>
                    <a:pt x="1" y="0"/>
                  </a:lnTo>
                  <a:close/>
                </a:path>
              </a:pathLst>
            </a:custGeom>
            <a:solidFill>
              <a:srgbClr val="CFA47F"/>
            </a:solidFill>
            <a:ln>
              <a:noFill/>
            </a:ln>
          </p:spPr>
          <p:txBody>
            <a:bodyPr spcFirstLastPara="1" wrap="square" lIns="121900" tIns="121900" rIns="121900" bIns="121900" anchor="ctr" anchorCtr="0">
              <a:noAutofit/>
            </a:bodyPr>
            <a:lstStyle/>
            <a:p>
              <a:endParaRPr sz="2400" dirty="0"/>
            </a:p>
          </p:txBody>
        </p:sp>
        <p:sp>
          <p:nvSpPr>
            <p:cNvPr id="41" name="Google Shape;195;p15">
              <a:extLst>
                <a:ext uri="{FF2B5EF4-FFF2-40B4-BE49-F238E27FC236}">
                  <a16:creationId xmlns:a16="http://schemas.microsoft.com/office/drawing/2014/main" id="{BC4BD724-40AE-4F99-9362-1A46693A20E9}"/>
                </a:ext>
              </a:extLst>
            </p:cNvPr>
            <p:cNvSpPr/>
            <p:nvPr/>
          </p:nvSpPr>
          <p:spPr>
            <a:xfrm>
              <a:off x="6403600" y="2740375"/>
              <a:ext cx="210700" cy="263525"/>
            </a:xfrm>
            <a:custGeom>
              <a:avLst/>
              <a:gdLst/>
              <a:ahLst/>
              <a:cxnLst/>
              <a:rect l="l" t="t" r="r" b="b"/>
              <a:pathLst>
                <a:path w="8428" h="10541" extrusionOk="0">
                  <a:moveTo>
                    <a:pt x="1" y="0"/>
                  </a:moveTo>
                  <a:lnTo>
                    <a:pt x="1" y="10540"/>
                  </a:lnTo>
                  <a:lnTo>
                    <a:pt x="8428" y="10540"/>
                  </a:lnTo>
                  <a:lnTo>
                    <a:pt x="8428" y="0"/>
                  </a:lnTo>
                  <a:close/>
                </a:path>
              </a:pathLst>
            </a:custGeom>
            <a:solidFill>
              <a:srgbClr val="CFA47F"/>
            </a:solidFill>
            <a:ln>
              <a:noFill/>
            </a:ln>
          </p:spPr>
          <p:txBody>
            <a:bodyPr spcFirstLastPara="1" wrap="square" lIns="121900" tIns="121900" rIns="121900" bIns="121900" anchor="ctr" anchorCtr="0">
              <a:noAutofit/>
            </a:bodyPr>
            <a:lstStyle/>
            <a:p>
              <a:endParaRPr sz="2400" dirty="0"/>
            </a:p>
          </p:txBody>
        </p:sp>
        <p:sp>
          <p:nvSpPr>
            <p:cNvPr id="42" name="Google Shape;196;p15">
              <a:extLst>
                <a:ext uri="{FF2B5EF4-FFF2-40B4-BE49-F238E27FC236}">
                  <a16:creationId xmlns:a16="http://schemas.microsoft.com/office/drawing/2014/main" id="{8DFCB1BA-9D57-4B5E-BD2D-75AD8410885F}"/>
                </a:ext>
              </a:extLst>
            </p:cNvPr>
            <p:cNvSpPr/>
            <p:nvPr/>
          </p:nvSpPr>
          <p:spPr>
            <a:xfrm>
              <a:off x="6157925" y="1924400"/>
              <a:ext cx="701425" cy="875825"/>
            </a:xfrm>
            <a:custGeom>
              <a:avLst/>
              <a:gdLst/>
              <a:ahLst/>
              <a:cxnLst/>
              <a:rect l="l" t="t" r="r" b="b"/>
              <a:pathLst>
                <a:path w="28057" h="35033" extrusionOk="0">
                  <a:moveTo>
                    <a:pt x="14028" y="1"/>
                  </a:moveTo>
                  <a:lnTo>
                    <a:pt x="13316" y="26"/>
                  </a:lnTo>
                  <a:lnTo>
                    <a:pt x="11890" y="179"/>
                  </a:lnTo>
                  <a:lnTo>
                    <a:pt x="10515" y="459"/>
                  </a:lnTo>
                  <a:lnTo>
                    <a:pt x="9217" y="867"/>
                  </a:lnTo>
                  <a:lnTo>
                    <a:pt x="7944" y="1401"/>
                  </a:lnTo>
                  <a:lnTo>
                    <a:pt x="6747" y="2038"/>
                  </a:lnTo>
                  <a:lnTo>
                    <a:pt x="5627" y="2801"/>
                  </a:lnTo>
                  <a:lnTo>
                    <a:pt x="4609" y="3642"/>
                  </a:lnTo>
                  <a:lnTo>
                    <a:pt x="3641" y="4609"/>
                  </a:lnTo>
                  <a:lnTo>
                    <a:pt x="2801" y="5653"/>
                  </a:lnTo>
                  <a:lnTo>
                    <a:pt x="2037" y="6773"/>
                  </a:lnTo>
                  <a:lnTo>
                    <a:pt x="1375" y="7944"/>
                  </a:lnTo>
                  <a:lnTo>
                    <a:pt x="866" y="9217"/>
                  </a:lnTo>
                  <a:lnTo>
                    <a:pt x="433" y="10541"/>
                  </a:lnTo>
                  <a:lnTo>
                    <a:pt x="153" y="11890"/>
                  </a:lnTo>
                  <a:lnTo>
                    <a:pt x="26" y="13316"/>
                  </a:lnTo>
                  <a:lnTo>
                    <a:pt x="1" y="14029"/>
                  </a:lnTo>
                  <a:lnTo>
                    <a:pt x="1" y="21004"/>
                  </a:lnTo>
                  <a:lnTo>
                    <a:pt x="26" y="21743"/>
                  </a:lnTo>
                  <a:lnTo>
                    <a:pt x="153" y="23143"/>
                  </a:lnTo>
                  <a:lnTo>
                    <a:pt x="433" y="24518"/>
                  </a:lnTo>
                  <a:lnTo>
                    <a:pt x="866" y="25842"/>
                  </a:lnTo>
                  <a:lnTo>
                    <a:pt x="1375" y="27089"/>
                  </a:lnTo>
                  <a:lnTo>
                    <a:pt x="2037" y="28286"/>
                  </a:lnTo>
                  <a:lnTo>
                    <a:pt x="2801" y="29406"/>
                  </a:lnTo>
                  <a:lnTo>
                    <a:pt x="3641" y="30450"/>
                  </a:lnTo>
                  <a:lnTo>
                    <a:pt x="4609" y="31392"/>
                  </a:lnTo>
                  <a:lnTo>
                    <a:pt x="5627" y="32257"/>
                  </a:lnTo>
                  <a:lnTo>
                    <a:pt x="6747" y="33021"/>
                  </a:lnTo>
                  <a:lnTo>
                    <a:pt x="7944" y="33657"/>
                  </a:lnTo>
                  <a:lnTo>
                    <a:pt x="9217" y="34192"/>
                  </a:lnTo>
                  <a:lnTo>
                    <a:pt x="10515" y="34599"/>
                  </a:lnTo>
                  <a:lnTo>
                    <a:pt x="11890" y="34879"/>
                  </a:lnTo>
                  <a:lnTo>
                    <a:pt x="13316" y="35032"/>
                  </a:lnTo>
                  <a:lnTo>
                    <a:pt x="14767" y="35032"/>
                  </a:lnTo>
                  <a:lnTo>
                    <a:pt x="16167" y="34879"/>
                  </a:lnTo>
                  <a:lnTo>
                    <a:pt x="17542" y="34599"/>
                  </a:lnTo>
                  <a:lnTo>
                    <a:pt x="18866" y="34192"/>
                  </a:lnTo>
                  <a:lnTo>
                    <a:pt x="20113" y="33657"/>
                  </a:lnTo>
                  <a:lnTo>
                    <a:pt x="21310" y="33021"/>
                  </a:lnTo>
                  <a:lnTo>
                    <a:pt x="22430" y="32257"/>
                  </a:lnTo>
                  <a:lnTo>
                    <a:pt x="23474" y="31392"/>
                  </a:lnTo>
                  <a:lnTo>
                    <a:pt x="24416" y="30450"/>
                  </a:lnTo>
                  <a:lnTo>
                    <a:pt x="25281" y="29406"/>
                  </a:lnTo>
                  <a:lnTo>
                    <a:pt x="26045" y="28286"/>
                  </a:lnTo>
                  <a:lnTo>
                    <a:pt x="26682" y="27089"/>
                  </a:lnTo>
                  <a:lnTo>
                    <a:pt x="27216" y="25842"/>
                  </a:lnTo>
                  <a:lnTo>
                    <a:pt x="27624" y="24518"/>
                  </a:lnTo>
                  <a:lnTo>
                    <a:pt x="27904" y="23143"/>
                  </a:lnTo>
                  <a:lnTo>
                    <a:pt x="28056" y="21743"/>
                  </a:lnTo>
                  <a:lnTo>
                    <a:pt x="28056" y="21004"/>
                  </a:lnTo>
                  <a:lnTo>
                    <a:pt x="28056" y="14029"/>
                  </a:lnTo>
                  <a:lnTo>
                    <a:pt x="28056" y="13316"/>
                  </a:lnTo>
                  <a:lnTo>
                    <a:pt x="27904" y="11890"/>
                  </a:lnTo>
                  <a:lnTo>
                    <a:pt x="27624" y="10541"/>
                  </a:lnTo>
                  <a:lnTo>
                    <a:pt x="27216" y="9217"/>
                  </a:lnTo>
                  <a:lnTo>
                    <a:pt x="26682" y="7944"/>
                  </a:lnTo>
                  <a:lnTo>
                    <a:pt x="26045" y="6773"/>
                  </a:lnTo>
                  <a:lnTo>
                    <a:pt x="25281" y="5653"/>
                  </a:lnTo>
                  <a:lnTo>
                    <a:pt x="24416" y="4609"/>
                  </a:lnTo>
                  <a:lnTo>
                    <a:pt x="23474" y="3642"/>
                  </a:lnTo>
                  <a:lnTo>
                    <a:pt x="22430" y="2801"/>
                  </a:lnTo>
                  <a:lnTo>
                    <a:pt x="21310" y="2038"/>
                  </a:lnTo>
                  <a:lnTo>
                    <a:pt x="20113" y="1401"/>
                  </a:lnTo>
                  <a:lnTo>
                    <a:pt x="18866" y="867"/>
                  </a:lnTo>
                  <a:lnTo>
                    <a:pt x="17542" y="459"/>
                  </a:lnTo>
                  <a:lnTo>
                    <a:pt x="16167" y="179"/>
                  </a:lnTo>
                  <a:lnTo>
                    <a:pt x="14767" y="26"/>
                  </a:lnTo>
                  <a:lnTo>
                    <a:pt x="14028" y="1"/>
                  </a:lnTo>
                  <a:close/>
                </a:path>
              </a:pathLst>
            </a:custGeom>
            <a:solidFill>
              <a:srgbClr val="F2D1AA"/>
            </a:solidFill>
            <a:ln>
              <a:noFill/>
            </a:ln>
          </p:spPr>
          <p:txBody>
            <a:bodyPr spcFirstLastPara="1" wrap="square" lIns="121900" tIns="121900" rIns="121900" bIns="121900" anchor="ctr" anchorCtr="0">
              <a:noAutofit/>
            </a:bodyPr>
            <a:lstStyle/>
            <a:p>
              <a:endParaRPr sz="2400" dirty="0"/>
            </a:p>
          </p:txBody>
        </p:sp>
        <p:sp>
          <p:nvSpPr>
            <p:cNvPr id="43" name="Google Shape;197;p15">
              <a:extLst>
                <a:ext uri="{FF2B5EF4-FFF2-40B4-BE49-F238E27FC236}">
                  <a16:creationId xmlns:a16="http://schemas.microsoft.com/office/drawing/2014/main" id="{2579E22F-4C1E-4C73-A29C-8410AC0890C3}"/>
                </a:ext>
              </a:extLst>
            </p:cNvPr>
            <p:cNvSpPr/>
            <p:nvPr/>
          </p:nvSpPr>
          <p:spPr>
            <a:xfrm>
              <a:off x="5987350" y="2844100"/>
              <a:ext cx="1042575" cy="210075"/>
            </a:xfrm>
            <a:custGeom>
              <a:avLst/>
              <a:gdLst/>
              <a:ahLst/>
              <a:cxnLst/>
              <a:rect l="l" t="t" r="r" b="b"/>
              <a:pathLst>
                <a:path w="41703" h="8403" extrusionOk="0">
                  <a:moveTo>
                    <a:pt x="16651" y="1"/>
                  </a:moveTo>
                  <a:lnTo>
                    <a:pt x="12323" y="154"/>
                  </a:lnTo>
                  <a:lnTo>
                    <a:pt x="11177" y="179"/>
                  </a:lnTo>
                  <a:lnTo>
                    <a:pt x="9140" y="485"/>
                  </a:lnTo>
                  <a:lnTo>
                    <a:pt x="7307" y="1070"/>
                  </a:lnTo>
                  <a:lnTo>
                    <a:pt x="5703" y="1910"/>
                  </a:lnTo>
                  <a:lnTo>
                    <a:pt x="4227" y="3005"/>
                  </a:lnTo>
                  <a:lnTo>
                    <a:pt x="2903" y="4303"/>
                  </a:lnTo>
                  <a:lnTo>
                    <a:pt x="1706" y="5805"/>
                  </a:lnTo>
                  <a:lnTo>
                    <a:pt x="561" y="7486"/>
                  </a:lnTo>
                  <a:lnTo>
                    <a:pt x="1" y="8402"/>
                  </a:lnTo>
                  <a:lnTo>
                    <a:pt x="41702" y="8402"/>
                  </a:lnTo>
                  <a:lnTo>
                    <a:pt x="41168" y="7486"/>
                  </a:lnTo>
                  <a:lnTo>
                    <a:pt x="40022" y="5805"/>
                  </a:lnTo>
                  <a:lnTo>
                    <a:pt x="38800" y="4303"/>
                  </a:lnTo>
                  <a:lnTo>
                    <a:pt x="37476" y="3005"/>
                  </a:lnTo>
                  <a:lnTo>
                    <a:pt x="36025" y="1910"/>
                  </a:lnTo>
                  <a:lnTo>
                    <a:pt x="34396" y="1070"/>
                  </a:lnTo>
                  <a:lnTo>
                    <a:pt x="32588" y="485"/>
                  </a:lnTo>
                  <a:lnTo>
                    <a:pt x="30526" y="179"/>
                  </a:lnTo>
                  <a:lnTo>
                    <a:pt x="29406" y="154"/>
                  </a:lnTo>
                  <a:lnTo>
                    <a:pt x="25078" y="1"/>
                  </a:lnTo>
                  <a:lnTo>
                    <a:pt x="25052" y="434"/>
                  </a:lnTo>
                  <a:lnTo>
                    <a:pt x="24874" y="1248"/>
                  </a:lnTo>
                  <a:lnTo>
                    <a:pt x="24568" y="2012"/>
                  </a:lnTo>
                  <a:lnTo>
                    <a:pt x="24110" y="2674"/>
                  </a:lnTo>
                  <a:lnTo>
                    <a:pt x="23550" y="3260"/>
                  </a:lnTo>
                  <a:lnTo>
                    <a:pt x="22863" y="3718"/>
                  </a:lnTo>
                  <a:lnTo>
                    <a:pt x="22124" y="4023"/>
                  </a:lnTo>
                  <a:lnTo>
                    <a:pt x="21284" y="4202"/>
                  </a:lnTo>
                  <a:lnTo>
                    <a:pt x="20419" y="4202"/>
                  </a:lnTo>
                  <a:lnTo>
                    <a:pt x="19604" y="4023"/>
                  </a:lnTo>
                  <a:lnTo>
                    <a:pt x="18840" y="3718"/>
                  </a:lnTo>
                  <a:lnTo>
                    <a:pt x="18178" y="3260"/>
                  </a:lnTo>
                  <a:lnTo>
                    <a:pt x="17593" y="2674"/>
                  </a:lnTo>
                  <a:lnTo>
                    <a:pt x="17160" y="2012"/>
                  </a:lnTo>
                  <a:lnTo>
                    <a:pt x="16829" y="1248"/>
                  </a:lnTo>
                  <a:lnTo>
                    <a:pt x="16651" y="434"/>
                  </a:lnTo>
                  <a:lnTo>
                    <a:pt x="16651" y="1"/>
                  </a:lnTo>
                  <a:close/>
                </a:path>
              </a:pathLst>
            </a:custGeom>
            <a:solidFill>
              <a:srgbClr val="CD3676"/>
            </a:solidFill>
            <a:ln>
              <a:noFill/>
            </a:ln>
          </p:spPr>
          <p:txBody>
            <a:bodyPr spcFirstLastPara="1" wrap="square" lIns="121900" tIns="121900" rIns="121900" bIns="121900" anchor="ctr" anchorCtr="0">
              <a:noAutofit/>
            </a:bodyPr>
            <a:lstStyle/>
            <a:p>
              <a:endParaRPr sz="2400" dirty="0"/>
            </a:p>
          </p:txBody>
        </p:sp>
        <p:sp>
          <p:nvSpPr>
            <p:cNvPr id="44" name="Google Shape;198;p15">
              <a:extLst>
                <a:ext uri="{FF2B5EF4-FFF2-40B4-BE49-F238E27FC236}">
                  <a16:creationId xmlns:a16="http://schemas.microsoft.com/office/drawing/2014/main" id="{67D9B9F7-6075-49F8-8D4B-C19724FF677F}"/>
                </a:ext>
              </a:extLst>
            </p:cNvPr>
            <p:cNvSpPr/>
            <p:nvPr/>
          </p:nvSpPr>
          <p:spPr>
            <a:xfrm>
              <a:off x="6364150" y="2844100"/>
              <a:ext cx="288975" cy="149600"/>
            </a:xfrm>
            <a:custGeom>
              <a:avLst/>
              <a:gdLst/>
              <a:ahLst/>
              <a:cxnLst/>
              <a:rect l="l" t="t" r="r" b="b"/>
              <a:pathLst>
                <a:path w="11559" h="5984" extrusionOk="0">
                  <a:moveTo>
                    <a:pt x="1579" y="1"/>
                  </a:moveTo>
                  <a:lnTo>
                    <a:pt x="26" y="52"/>
                  </a:lnTo>
                  <a:lnTo>
                    <a:pt x="0" y="128"/>
                  </a:lnTo>
                  <a:lnTo>
                    <a:pt x="0" y="205"/>
                  </a:lnTo>
                  <a:lnTo>
                    <a:pt x="26" y="790"/>
                  </a:lnTo>
                  <a:lnTo>
                    <a:pt x="255" y="1910"/>
                  </a:lnTo>
                  <a:lnTo>
                    <a:pt x="688" y="2954"/>
                  </a:lnTo>
                  <a:lnTo>
                    <a:pt x="1324" y="3871"/>
                  </a:lnTo>
                  <a:lnTo>
                    <a:pt x="2113" y="4660"/>
                  </a:lnTo>
                  <a:lnTo>
                    <a:pt x="3030" y="5296"/>
                  </a:lnTo>
                  <a:lnTo>
                    <a:pt x="4074" y="5729"/>
                  </a:lnTo>
                  <a:lnTo>
                    <a:pt x="5194" y="5958"/>
                  </a:lnTo>
                  <a:lnTo>
                    <a:pt x="5779" y="5984"/>
                  </a:lnTo>
                  <a:lnTo>
                    <a:pt x="6390" y="5958"/>
                  </a:lnTo>
                  <a:lnTo>
                    <a:pt x="7511" y="5729"/>
                  </a:lnTo>
                  <a:lnTo>
                    <a:pt x="8555" y="5296"/>
                  </a:lnTo>
                  <a:lnTo>
                    <a:pt x="9471" y="4660"/>
                  </a:lnTo>
                  <a:lnTo>
                    <a:pt x="10260" y="3871"/>
                  </a:lnTo>
                  <a:lnTo>
                    <a:pt x="10871" y="2954"/>
                  </a:lnTo>
                  <a:lnTo>
                    <a:pt x="11304" y="1910"/>
                  </a:lnTo>
                  <a:lnTo>
                    <a:pt x="11533" y="790"/>
                  </a:lnTo>
                  <a:lnTo>
                    <a:pt x="11559" y="205"/>
                  </a:lnTo>
                  <a:lnTo>
                    <a:pt x="11559" y="128"/>
                  </a:lnTo>
                  <a:lnTo>
                    <a:pt x="11559" y="52"/>
                  </a:lnTo>
                  <a:lnTo>
                    <a:pt x="10006" y="1"/>
                  </a:lnTo>
                  <a:lnTo>
                    <a:pt x="9980" y="434"/>
                  </a:lnTo>
                  <a:lnTo>
                    <a:pt x="9802" y="1248"/>
                  </a:lnTo>
                  <a:lnTo>
                    <a:pt x="9496" y="2012"/>
                  </a:lnTo>
                  <a:lnTo>
                    <a:pt x="9038" y="2674"/>
                  </a:lnTo>
                  <a:lnTo>
                    <a:pt x="8478" y="3260"/>
                  </a:lnTo>
                  <a:lnTo>
                    <a:pt x="7791" y="3718"/>
                  </a:lnTo>
                  <a:lnTo>
                    <a:pt x="7052" y="4023"/>
                  </a:lnTo>
                  <a:lnTo>
                    <a:pt x="6212" y="4202"/>
                  </a:lnTo>
                  <a:lnTo>
                    <a:pt x="5347" y="4202"/>
                  </a:lnTo>
                  <a:lnTo>
                    <a:pt x="4532" y="4023"/>
                  </a:lnTo>
                  <a:lnTo>
                    <a:pt x="3768" y="3718"/>
                  </a:lnTo>
                  <a:lnTo>
                    <a:pt x="3106" y="3260"/>
                  </a:lnTo>
                  <a:lnTo>
                    <a:pt x="2521" y="2674"/>
                  </a:lnTo>
                  <a:lnTo>
                    <a:pt x="2088" y="2012"/>
                  </a:lnTo>
                  <a:lnTo>
                    <a:pt x="1757" y="1248"/>
                  </a:lnTo>
                  <a:lnTo>
                    <a:pt x="1579" y="434"/>
                  </a:lnTo>
                  <a:lnTo>
                    <a:pt x="1579" y="1"/>
                  </a:lnTo>
                  <a:close/>
                </a:path>
              </a:pathLst>
            </a:custGeom>
            <a:solidFill>
              <a:srgbClr val="F35E9C"/>
            </a:solidFill>
            <a:ln>
              <a:noFill/>
            </a:ln>
          </p:spPr>
          <p:txBody>
            <a:bodyPr spcFirstLastPara="1" wrap="square" lIns="121900" tIns="121900" rIns="121900" bIns="121900" anchor="ctr" anchorCtr="0">
              <a:noAutofit/>
            </a:bodyPr>
            <a:lstStyle/>
            <a:p>
              <a:endParaRPr sz="2400" dirty="0"/>
            </a:p>
          </p:txBody>
        </p:sp>
        <p:sp>
          <p:nvSpPr>
            <p:cNvPr id="45" name="Google Shape;199;p15">
              <a:extLst>
                <a:ext uri="{FF2B5EF4-FFF2-40B4-BE49-F238E27FC236}">
                  <a16:creationId xmlns:a16="http://schemas.microsoft.com/office/drawing/2014/main" id="{895ED026-9A25-4A7D-8D83-B6E58188CCE6}"/>
                </a:ext>
              </a:extLst>
            </p:cNvPr>
            <p:cNvSpPr/>
            <p:nvPr/>
          </p:nvSpPr>
          <p:spPr>
            <a:xfrm>
              <a:off x="6457075" y="2459675"/>
              <a:ext cx="99950" cy="119700"/>
            </a:xfrm>
            <a:custGeom>
              <a:avLst/>
              <a:gdLst/>
              <a:ahLst/>
              <a:cxnLst/>
              <a:rect l="l" t="t" r="r" b="b"/>
              <a:pathLst>
                <a:path w="3998" h="4788" extrusionOk="0">
                  <a:moveTo>
                    <a:pt x="1884" y="1"/>
                  </a:moveTo>
                  <a:lnTo>
                    <a:pt x="1655" y="306"/>
                  </a:lnTo>
                  <a:lnTo>
                    <a:pt x="1553" y="586"/>
                  </a:lnTo>
                  <a:lnTo>
                    <a:pt x="0" y="4252"/>
                  </a:lnTo>
                  <a:lnTo>
                    <a:pt x="0" y="4303"/>
                  </a:lnTo>
                  <a:lnTo>
                    <a:pt x="0" y="4354"/>
                  </a:lnTo>
                  <a:lnTo>
                    <a:pt x="484" y="4558"/>
                  </a:lnTo>
                  <a:lnTo>
                    <a:pt x="1477" y="4787"/>
                  </a:lnTo>
                  <a:lnTo>
                    <a:pt x="2495" y="4787"/>
                  </a:lnTo>
                  <a:lnTo>
                    <a:pt x="3514" y="4558"/>
                  </a:lnTo>
                  <a:lnTo>
                    <a:pt x="3997" y="4354"/>
                  </a:lnTo>
                  <a:lnTo>
                    <a:pt x="3997" y="4303"/>
                  </a:lnTo>
                  <a:lnTo>
                    <a:pt x="3972" y="4252"/>
                  </a:lnTo>
                  <a:lnTo>
                    <a:pt x="2419" y="586"/>
                  </a:lnTo>
                  <a:lnTo>
                    <a:pt x="2343" y="306"/>
                  </a:lnTo>
                  <a:lnTo>
                    <a:pt x="2113" y="1"/>
                  </a:lnTo>
                  <a:close/>
                </a:path>
              </a:pathLst>
            </a:custGeom>
            <a:solidFill>
              <a:srgbClr val="FEEBD8"/>
            </a:solidFill>
            <a:ln>
              <a:noFill/>
            </a:ln>
          </p:spPr>
          <p:txBody>
            <a:bodyPr spcFirstLastPara="1" wrap="square" lIns="121900" tIns="121900" rIns="121900" bIns="121900" anchor="ctr" anchorCtr="0">
              <a:noAutofit/>
            </a:bodyPr>
            <a:lstStyle/>
            <a:p>
              <a:endParaRPr sz="2400" dirty="0"/>
            </a:p>
          </p:txBody>
        </p:sp>
        <p:sp>
          <p:nvSpPr>
            <p:cNvPr id="46" name="Google Shape;200;p15">
              <a:extLst>
                <a:ext uri="{FF2B5EF4-FFF2-40B4-BE49-F238E27FC236}">
                  <a16:creationId xmlns:a16="http://schemas.microsoft.com/office/drawing/2014/main" id="{FE1EB32E-D5BC-44B5-8178-88C07673F2A2}"/>
                </a:ext>
              </a:extLst>
            </p:cNvPr>
            <p:cNvSpPr/>
            <p:nvPr/>
          </p:nvSpPr>
          <p:spPr>
            <a:xfrm>
              <a:off x="6457075" y="2568525"/>
              <a:ext cx="99950" cy="38200"/>
            </a:xfrm>
            <a:custGeom>
              <a:avLst/>
              <a:gdLst/>
              <a:ahLst/>
              <a:cxnLst/>
              <a:rect l="l" t="t" r="r" b="b"/>
              <a:pathLst>
                <a:path w="3998" h="1528" extrusionOk="0">
                  <a:moveTo>
                    <a:pt x="0" y="0"/>
                  </a:moveTo>
                  <a:lnTo>
                    <a:pt x="0" y="306"/>
                  </a:lnTo>
                  <a:lnTo>
                    <a:pt x="331" y="840"/>
                  </a:lnTo>
                  <a:lnTo>
                    <a:pt x="917" y="1273"/>
                  </a:lnTo>
                  <a:lnTo>
                    <a:pt x="1553" y="1502"/>
                  </a:lnTo>
                  <a:lnTo>
                    <a:pt x="1833" y="1528"/>
                  </a:lnTo>
                  <a:lnTo>
                    <a:pt x="2139" y="1528"/>
                  </a:lnTo>
                  <a:lnTo>
                    <a:pt x="2419" y="1502"/>
                  </a:lnTo>
                  <a:lnTo>
                    <a:pt x="3081" y="1273"/>
                  </a:lnTo>
                  <a:lnTo>
                    <a:pt x="3641" y="840"/>
                  </a:lnTo>
                  <a:lnTo>
                    <a:pt x="3997" y="306"/>
                  </a:lnTo>
                  <a:lnTo>
                    <a:pt x="3997" y="0"/>
                  </a:lnTo>
                  <a:lnTo>
                    <a:pt x="3514" y="204"/>
                  </a:lnTo>
                  <a:lnTo>
                    <a:pt x="2495" y="433"/>
                  </a:lnTo>
                  <a:lnTo>
                    <a:pt x="1477" y="433"/>
                  </a:lnTo>
                  <a:lnTo>
                    <a:pt x="484" y="204"/>
                  </a:lnTo>
                  <a:lnTo>
                    <a:pt x="0" y="0"/>
                  </a:lnTo>
                  <a:close/>
                </a:path>
              </a:pathLst>
            </a:custGeom>
            <a:solidFill>
              <a:srgbClr val="CFA47F"/>
            </a:solidFill>
            <a:ln>
              <a:noFill/>
            </a:ln>
          </p:spPr>
          <p:txBody>
            <a:bodyPr spcFirstLastPara="1" wrap="square" lIns="121900" tIns="121900" rIns="121900" bIns="121900" anchor="ctr" anchorCtr="0">
              <a:noAutofit/>
            </a:bodyPr>
            <a:lstStyle/>
            <a:p>
              <a:endParaRPr sz="2400" dirty="0"/>
            </a:p>
          </p:txBody>
        </p:sp>
        <p:sp>
          <p:nvSpPr>
            <p:cNvPr id="47" name="Google Shape;201;p15">
              <a:extLst>
                <a:ext uri="{FF2B5EF4-FFF2-40B4-BE49-F238E27FC236}">
                  <a16:creationId xmlns:a16="http://schemas.microsoft.com/office/drawing/2014/main" id="{5D452C4F-46C3-43F7-B022-E686DAAEEFB7}"/>
                </a:ext>
              </a:extLst>
            </p:cNvPr>
            <p:cNvSpPr/>
            <p:nvPr/>
          </p:nvSpPr>
          <p:spPr>
            <a:xfrm>
              <a:off x="6255300" y="2522700"/>
              <a:ext cx="146425" cy="68750"/>
            </a:xfrm>
            <a:custGeom>
              <a:avLst/>
              <a:gdLst/>
              <a:ahLst/>
              <a:cxnLst/>
              <a:rect l="l" t="t" r="r" b="b"/>
              <a:pathLst>
                <a:path w="5857" h="2750" extrusionOk="0">
                  <a:moveTo>
                    <a:pt x="1376" y="0"/>
                  </a:moveTo>
                  <a:lnTo>
                    <a:pt x="1096" y="26"/>
                  </a:lnTo>
                  <a:lnTo>
                    <a:pt x="612" y="229"/>
                  </a:lnTo>
                  <a:lnTo>
                    <a:pt x="230" y="586"/>
                  </a:lnTo>
                  <a:lnTo>
                    <a:pt x="26" y="1095"/>
                  </a:lnTo>
                  <a:lnTo>
                    <a:pt x="1" y="1375"/>
                  </a:lnTo>
                  <a:lnTo>
                    <a:pt x="26" y="1655"/>
                  </a:lnTo>
                  <a:lnTo>
                    <a:pt x="230" y="2139"/>
                  </a:lnTo>
                  <a:lnTo>
                    <a:pt x="612" y="2521"/>
                  </a:lnTo>
                  <a:lnTo>
                    <a:pt x="1096" y="2724"/>
                  </a:lnTo>
                  <a:lnTo>
                    <a:pt x="1376" y="2750"/>
                  </a:lnTo>
                  <a:lnTo>
                    <a:pt x="4482" y="2750"/>
                  </a:lnTo>
                  <a:lnTo>
                    <a:pt x="4762" y="2724"/>
                  </a:lnTo>
                  <a:lnTo>
                    <a:pt x="5245" y="2521"/>
                  </a:lnTo>
                  <a:lnTo>
                    <a:pt x="5627" y="2139"/>
                  </a:lnTo>
                  <a:lnTo>
                    <a:pt x="5831" y="1655"/>
                  </a:lnTo>
                  <a:lnTo>
                    <a:pt x="5856" y="1375"/>
                  </a:lnTo>
                  <a:lnTo>
                    <a:pt x="5831" y="1095"/>
                  </a:lnTo>
                  <a:lnTo>
                    <a:pt x="5627" y="586"/>
                  </a:lnTo>
                  <a:lnTo>
                    <a:pt x="5245" y="229"/>
                  </a:lnTo>
                  <a:lnTo>
                    <a:pt x="4762" y="26"/>
                  </a:lnTo>
                  <a:lnTo>
                    <a:pt x="4482" y="0"/>
                  </a:lnTo>
                  <a:close/>
                </a:path>
              </a:pathLst>
            </a:custGeom>
            <a:solidFill>
              <a:srgbClr val="F1AA99"/>
            </a:solidFill>
            <a:ln>
              <a:noFill/>
            </a:ln>
          </p:spPr>
          <p:txBody>
            <a:bodyPr spcFirstLastPara="1" wrap="square" lIns="121900" tIns="121900" rIns="121900" bIns="121900" anchor="ctr" anchorCtr="0">
              <a:noAutofit/>
            </a:bodyPr>
            <a:lstStyle/>
            <a:p>
              <a:endParaRPr sz="2400" dirty="0"/>
            </a:p>
          </p:txBody>
        </p:sp>
        <p:sp>
          <p:nvSpPr>
            <p:cNvPr id="48" name="Google Shape;202;p15">
              <a:extLst>
                <a:ext uri="{FF2B5EF4-FFF2-40B4-BE49-F238E27FC236}">
                  <a16:creationId xmlns:a16="http://schemas.microsoft.com/office/drawing/2014/main" id="{FEBA5C3F-8315-4A46-A3EA-8F5B8C77EE88}"/>
                </a:ext>
              </a:extLst>
            </p:cNvPr>
            <p:cNvSpPr/>
            <p:nvPr/>
          </p:nvSpPr>
          <p:spPr>
            <a:xfrm>
              <a:off x="6616200" y="2522700"/>
              <a:ext cx="145775" cy="68750"/>
            </a:xfrm>
            <a:custGeom>
              <a:avLst/>
              <a:gdLst/>
              <a:ahLst/>
              <a:cxnLst/>
              <a:rect l="l" t="t" r="r" b="b"/>
              <a:pathLst>
                <a:path w="5831" h="2750" extrusionOk="0">
                  <a:moveTo>
                    <a:pt x="1375" y="0"/>
                  </a:moveTo>
                  <a:lnTo>
                    <a:pt x="1095" y="26"/>
                  </a:lnTo>
                  <a:lnTo>
                    <a:pt x="586" y="229"/>
                  </a:lnTo>
                  <a:lnTo>
                    <a:pt x="229" y="586"/>
                  </a:lnTo>
                  <a:lnTo>
                    <a:pt x="25" y="1095"/>
                  </a:lnTo>
                  <a:lnTo>
                    <a:pt x="0" y="1375"/>
                  </a:lnTo>
                  <a:lnTo>
                    <a:pt x="25" y="1655"/>
                  </a:lnTo>
                  <a:lnTo>
                    <a:pt x="229" y="2139"/>
                  </a:lnTo>
                  <a:lnTo>
                    <a:pt x="586" y="2521"/>
                  </a:lnTo>
                  <a:lnTo>
                    <a:pt x="1095" y="2724"/>
                  </a:lnTo>
                  <a:lnTo>
                    <a:pt x="1375" y="2750"/>
                  </a:lnTo>
                  <a:lnTo>
                    <a:pt x="4455" y="2750"/>
                  </a:lnTo>
                  <a:lnTo>
                    <a:pt x="4735" y="2724"/>
                  </a:lnTo>
                  <a:lnTo>
                    <a:pt x="5245" y="2521"/>
                  </a:lnTo>
                  <a:lnTo>
                    <a:pt x="5601" y="2139"/>
                  </a:lnTo>
                  <a:lnTo>
                    <a:pt x="5805" y="1655"/>
                  </a:lnTo>
                  <a:lnTo>
                    <a:pt x="5830" y="1375"/>
                  </a:lnTo>
                  <a:lnTo>
                    <a:pt x="5805" y="1095"/>
                  </a:lnTo>
                  <a:lnTo>
                    <a:pt x="5601" y="586"/>
                  </a:lnTo>
                  <a:lnTo>
                    <a:pt x="5245" y="229"/>
                  </a:lnTo>
                  <a:lnTo>
                    <a:pt x="4735" y="26"/>
                  </a:lnTo>
                  <a:lnTo>
                    <a:pt x="4455" y="0"/>
                  </a:lnTo>
                  <a:close/>
                </a:path>
              </a:pathLst>
            </a:custGeom>
            <a:solidFill>
              <a:srgbClr val="F1AA99"/>
            </a:solidFill>
            <a:ln>
              <a:noFill/>
            </a:ln>
          </p:spPr>
          <p:txBody>
            <a:bodyPr spcFirstLastPara="1" wrap="square" lIns="121900" tIns="121900" rIns="121900" bIns="121900" anchor="ctr" anchorCtr="0">
              <a:noAutofit/>
            </a:bodyPr>
            <a:lstStyle/>
            <a:p>
              <a:endParaRPr sz="2400" dirty="0"/>
            </a:p>
          </p:txBody>
        </p:sp>
        <p:sp>
          <p:nvSpPr>
            <p:cNvPr id="49" name="Google Shape;203;p15">
              <a:extLst>
                <a:ext uri="{FF2B5EF4-FFF2-40B4-BE49-F238E27FC236}">
                  <a16:creationId xmlns:a16="http://schemas.microsoft.com/office/drawing/2014/main" id="{9D44CF68-78FA-43E2-81EA-AE8E7C58AAB5}"/>
                </a:ext>
              </a:extLst>
            </p:cNvPr>
            <p:cNvSpPr/>
            <p:nvPr/>
          </p:nvSpPr>
          <p:spPr>
            <a:xfrm>
              <a:off x="6112750" y="1879850"/>
              <a:ext cx="791775" cy="541675"/>
            </a:xfrm>
            <a:custGeom>
              <a:avLst/>
              <a:gdLst/>
              <a:ahLst/>
              <a:cxnLst/>
              <a:rect l="l" t="t" r="r" b="b"/>
              <a:pathLst>
                <a:path w="31671" h="21667" extrusionOk="0">
                  <a:moveTo>
                    <a:pt x="15021" y="1"/>
                  </a:moveTo>
                  <a:lnTo>
                    <a:pt x="13442" y="154"/>
                  </a:lnTo>
                  <a:lnTo>
                    <a:pt x="11889" y="485"/>
                  </a:lnTo>
                  <a:lnTo>
                    <a:pt x="10413" y="943"/>
                  </a:lnTo>
                  <a:lnTo>
                    <a:pt x="8987" y="1554"/>
                  </a:lnTo>
                  <a:lnTo>
                    <a:pt x="7638" y="2267"/>
                  </a:lnTo>
                  <a:lnTo>
                    <a:pt x="6365" y="3132"/>
                  </a:lnTo>
                  <a:lnTo>
                    <a:pt x="5194" y="4100"/>
                  </a:lnTo>
                  <a:lnTo>
                    <a:pt x="4124" y="5169"/>
                  </a:lnTo>
                  <a:lnTo>
                    <a:pt x="3157" y="6340"/>
                  </a:lnTo>
                  <a:lnTo>
                    <a:pt x="2291" y="7613"/>
                  </a:lnTo>
                  <a:lnTo>
                    <a:pt x="1579" y="8962"/>
                  </a:lnTo>
                  <a:lnTo>
                    <a:pt x="968" y="10388"/>
                  </a:lnTo>
                  <a:lnTo>
                    <a:pt x="509" y="11865"/>
                  </a:lnTo>
                  <a:lnTo>
                    <a:pt x="178" y="13418"/>
                  </a:lnTo>
                  <a:lnTo>
                    <a:pt x="26" y="14996"/>
                  </a:lnTo>
                  <a:lnTo>
                    <a:pt x="0" y="15811"/>
                  </a:lnTo>
                  <a:lnTo>
                    <a:pt x="0" y="21463"/>
                  </a:lnTo>
                  <a:lnTo>
                    <a:pt x="357" y="21513"/>
                  </a:lnTo>
                  <a:lnTo>
                    <a:pt x="1146" y="21437"/>
                  </a:lnTo>
                  <a:lnTo>
                    <a:pt x="2037" y="21132"/>
                  </a:lnTo>
                  <a:lnTo>
                    <a:pt x="2953" y="20673"/>
                  </a:lnTo>
                  <a:lnTo>
                    <a:pt x="4303" y="19757"/>
                  </a:lnTo>
                  <a:lnTo>
                    <a:pt x="5856" y="18306"/>
                  </a:lnTo>
                  <a:lnTo>
                    <a:pt x="6416" y="17593"/>
                  </a:lnTo>
                  <a:lnTo>
                    <a:pt x="6899" y="10515"/>
                  </a:lnTo>
                  <a:lnTo>
                    <a:pt x="10846" y="16727"/>
                  </a:lnTo>
                  <a:lnTo>
                    <a:pt x="11431" y="17160"/>
                  </a:lnTo>
                  <a:lnTo>
                    <a:pt x="13417" y="18077"/>
                  </a:lnTo>
                  <a:lnTo>
                    <a:pt x="16065" y="19019"/>
                  </a:lnTo>
                  <a:lnTo>
                    <a:pt x="19171" y="19910"/>
                  </a:lnTo>
                  <a:lnTo>
                    <a:pt x="22455" y="20699"/>
                  </a:lnTo>
                  <a:lnTo>
                    <a:pt x="25663" y="21284"/>
                  </a:lnTo>
                  <a:lnTo>
                    <a:pt x="28539" y="21641"/>
                  </a:lnTo>
                  <a:lnTo>
                    <a:pt x="30856" y="21666"/>
                  </a:lnTo>
                  <a:lnTo>
                    <a:pt x="31671" y="21513"/>
                  </a:lnTo>
                  <a:lnTo>
                    <a:pt x="31671" y="15811"/>
                  </a:lnTo>
                  <a:lnTo>
                    <a:pt x="31645" y="14996"/>
                  </a:lnTo>
                  <a:lnTo>
                    <a:pt x="31493" y="13418"/>
                  </a:lnTo>
                  <a:lnTo>
                    <a:pt x="31187" y="11865"/>
                  </a:lnTo>
                  <a:lnTo>
                    <a:pt x="30703" y="10388"/>
                  </a:lnTo>
                  <a:lnTo>
                    <a:pt x="30118" y="8962"/>
                  </a:lnTo>
                  <a:lnTo>
                    <a:pt x="29380" y="7613"/>
                  </a:lnTo>
                  <a:lnTo>
                    <a:pt x="28514" y="6340"/>
                  </a:lnTo>
                  <a:lnTo>
                    <a:pt x="27547" y="5169"/>
                  </a:lnTo>
                  <a:lnTo>
                    <a:pt x="26477" y="4100"/>
                  </a:lnTo>
                  <a:lnTo>
                    <a:pt x="25306" y="3132"/>
                  </a:lnTo>
                  <a:lnTo>
                    <a:pt x="24059" y="2267"/>
                  </a:lnTo>
                  <a:lnTo>
                    <a:pt x="22709" y="1554"/>
                  </a:lnTo>
                  <a:lnTo>
                    <a:pt x="21284" y="943"/>
                  </a:lnTo>
                  <a:lnTo>
                    <a:pt x="19807" y="485"/>
                  </a:lnTo>
                  <a:lnTo>
                    <a:pt x="18254" y="154"/>
                  </a:lnTo>
                  <a:lnTo>
                    <a:pt x="16650" y="1"/>
                  </a:lnTo>
                  <a:close/>
                </a:path>
              </a:pathLst>
            </a:custGeom>
            <a:solidFill>
              <a:srgbClr val="111D2F"/>
            </a:solidFill>
            <a:ln>
              <a:noFill/>
            </a:ln>
          </p:spPr>
          <p:txBody>
            <a:bodyPr spcFirstLastPara="1" wrap="square" lIns="121900" tIns="121900" rIns="121900" bIns="121900" anchor="ctr" anchorCtr="0">
              <a:noAutofit/>
            </a:bodyPr>
            <a:lstStyle/>
            <a:p>
              <a:endParaRPr sz="2400" dirty="0"/>
            </a:p>
          </p:txBody>
        </p:sp>
        <p:sp>
          <p:nvSpPr>
            <p:cNvPr id="50" name="Google Shape;204;p15">
              <a:extLst>
                <a:ext uri="{FF2B5EF4-FFF2-40B4-BE49-F238E27FC236}">
                  <a16:creationId xmlns:a16="http://schemas.microsoft.com/office/drawing/2014/main" id="{4395CA49-CD4B-4EA4-B3A5-389E6C6EAAFB}"/>
                </a:ext>
              </a:extLst>
            </p:cNvPr>
            <p:cNvSpPr/>
            <p:nvPr/>
          </p:nvSpPr>
          <p:spPr>
            <a:xfrm>
              <a:off x="6273125" y="2341925"/>
              <a:ext cx="110775" cy="22300"/>
            </a:xfrm>
            <a:custGeom>
              <a:avLst/>
              <a:gdLst/>
              <a:ahLst/>
              <a:cxnLst/>
              <a:rect l="l" t="t" r="r" b="b"/>
              <a:pathLst>
                <a:path w="4431" h="892" fill="none" extrusionOk="0">
                  <a:moveTo>
                    <a:pt x="4431" y="892"/>
                  </a:moveTo>
                  <a:lnTo>
                    <a:pt x="4176" y="663"/>
                  </a:lnTo>
                  <a:lnTo>
                    <a:pt x="3667" y="332"/>
                  </a:lnTo>
                  <a:lnTo>
                    <a:pt x="2801" y="1"/>
                  </a:lnTo>
                  <a:lnTo>
                    <a:pt x="1605" y="1"/>
                  </a:lnTo>
                  <a:lnTo>
                    <a:pt x="764" y="332"/>
                  </a:lnTo>
                  <a:lnTo>
                    <a:pt x="230" y="663"/>
                  </a:lnTo>
                  <a:lnTo>
                    <a:pt x="1" y="892"/>
                  </a:lnTo>
                </a:path>
              </a:pathLst>
            </a:custGeom>
            <a:noFill/>
            <a:ln w="21000" cap="rnd" cmpd="sng">
              <a:solidFill>
                <a:srgbClr val="1F2F45"/>
              </a:solidFill>
              <a:prstDash val="solid"/>
              <a:miter lim="254588"/>
              <a:headEnd type="none" w="sm" len="sm"/>
              <a:tailEnd type="none" w="sm" len="sm"/>
            </a:ln>
          </p:spPr>
          <p:txBody>
            <a:bodyPr spcFirstLastPara="1" wrap="square" lIns="121900" tIns="121900" rIns="121900" bIns="121900" anchor="ctr" anchorCtr="0">
              <a:noAutofit/>
            </a:bodyPr>
            <a:lstStyle/>
            <a:p>
              <a:endParaRPr sz="2400" dirty="0"/>
            </a:p>
          </p:txBody>
        </p:sp>
        <p:sp>
          <p:nvSpPr>
            <p:cNvPr id="51" name="Google Shape;205;p15">
              <a:extLst>
                <a:ext uri="{FF2B5EF4-FFF2-40B4-BE49-F238E27FC236}">
                  <a16:creationId xmlns:a16="http://schemas.microsoft.com/office/drawing/2014/main" id="{4A1E6E73-3551-420D-9FDE-8983E546F024}"/>
                </a:ext>
              </a:extLst>
            </p:cNvPr>
            <p:cNvSpPr/>
            <p:nvPr/>
          </p:nvSpPr>
          <p:spPr>
            <a:xfrm>
              <a:off x="6446875" y="2657625"/>
              <a:ext cx="123500" cy="35675"/>
            </a:xfrm>
            <a:custGeom>
              <a:avLst/>
              <a:gdLst/>
              <a:ahLst/>
              <a:cxnLst/>
              <a:rect l="l" t="t" r="r" b="b"/>
              <a:pathLst>
                <a:path w="4940" h="1427" extrusionOk="0">
                  <a:moveTo>
                    <a:pt x="1" y="0"/>
                  </a:moveTo>
                  <a:lnTo>
                    <a:pt x="154" y="306"/>
                  </a:lnTo>
                  <a:lnTo>
                    <a:pt x="612" y="815"/>
                  </a:lnTo>
                  <a:lnTo>
                    <a:pt x="1274" y="1197"/>
                  </a:lnTo>
                  <a:lnTo>
                    <a:pt x="2038" y="1426"/>
                  </a:lnTo>
                  <a:lnTo>
                    <a:pt x="2903" y="1426"/>
                  </a:lnTo>
                  <a:lnTo>
                    <a:pt x="3667" y="1222"/>
                  </a:lnTo>
                  <a:lnTo>
                    <a:pt x="4329" y="841"/>
                  </a:lnTo>
                  <a:lnTo>
                    <a:pt x="4787" y="331"/>
                  </a:lnTo>
                  <a:lnTo>
                    <a:pt x="4940" y="26"/>
                  </a:lnTo>
                  <a:lnTo>
                    <a:pt x="1" y="0"/>
                  </a:lnTo>
                  <a:close/>
                </a:path>
              </a:pathLst>
            </a:custGeom>
            <a:solidFill>
              <a:srgbClr val="E15758"/>
            </a:solidFill>
            <a:ln>
              <a:noFill/>
            </a:ln>
          </p:spPr>
          <p:txBody>
            <a:bodyPr spcFirstLastPara="1" wrap="square" lIns="121900" tIns="121900" rIns="121900" bIns="121900" anchor="ctr" anchorCtr="0">
              <a:noAutofit/>
            </a:bodyPr>
            <a:lstStyle/>
            <a:p>
              <a:endParaRPr sz="2400" dirty="0"/>
            </a:p>
          </p:txBody>
        </p:sp>
        <p:sp>
          <p:nvSpPr>
            <p:cNvPr id="52" name="Google Shape;206;p15">
              <a:extLst>
                <a:ext uri="{FF2B5EF4-FFF2-40B4-BE49-F238E27FC236}">
                  <a16:creationId xmlns:a16="http://schemas.microsoft.com/office/drawing/2014/main" id="{884F89DF-829F-4672-94E9-207FAEBC30D9}"/>
                </a:ext>
              </a:extLst>
            </p:cNvPr>
            <p:cNvSpPr/>
            <p:nvPr/>
          </p:nvSpPr>
          <p:spPr>
            <a:xfrm>
              <a:off x="6621925" y="2429125"/>
              <a:ext cx="130500" cy="66850"/>
            </a:xfrm>
            <a:custGeom>
              <a:avLst/>
              <a:gdLst/>
              <a:ahLst/>
              <a:cxnLst/>
              <a:rect l="l" t="t" r="r" b="b"/>
              <a:pathLst>
                <a:path w="5220" h="2674" extrusionOk="0">
                  <a:moveTo>
                    <a:pt x="2852" y="1"/>
                  </a:moveTo>
                  <a:lnTo>
                    <a:pt x="2291" y="103"/>
                  </a:lnTo>
                  <a:lnTo>
                    <a:pt x="1782" y="281"/>
                  </a:lnTo>
                  <a:lnTo>
                    <a:pt x="942" y="866"/>
                  </a:lnTo>
                  <a:lnTo>
                    <a:pt x="102" y="1808"/>
                  </a:lnTo>
                  <a:lnTo>
                    <a:pt x="0" y="1987"/>
                  </a:lnTo>
                  <a:lnTo>
                    <a:pt x="204" y="2114"/>
                  </a:lnTo>
                  <a:lnTo>
                    <a:pt x="1375" y="2547"/>
                  </a:lnTo>
                  <a:lnTo>
                    <a:pt x="2393" y="2674"/>
                  </a:lnTo>
                  <a:lnTo>
                    <a:pt x="2928" y="2572"/>
                  </a:lnTo>
                  <a:lnTo>
                    <a:pt x="3437" y="2394"/>
                  </a:lnTo>
                  <a:lnTo>
                    <a:pt x="4303" y="1808"/>
                  </a:lnTo>
                  <a:lnTo>
                    <a:pt x="5117" y="866"/>
                  </a:lnTo>
                  <a:lnTo>
                    <a:pt x="5219" y="663"/>
                  </a:lnTo>
                  <a:lnTo>
                    <a:pt x="5041" y="561"/>
                  </a:lnTo>
                  <a:lnTo>
                    <a:pt x="3870" y="103"/>
                  </a:lnTo>
                  <a:lnTo>
                    <a:pt x="2852" y="1"/>
                  </a:lnTo>
                  <a:close/>
                </a:path>
              </a:pathLst>
            </a:custGeom>
            <a:solidFill>
              <a:srgbClr val="251510"/>
            </a:solidFill>
            <a:ln>
              <a:noFill/>
            </a:ln>
          </p:spPr>
          <p:txBody>
            <a:bodyPr spcFirstLastPara="1" wrap="square" lIns="121900" tIns="121900" rIns="121900" bIns="121900" anchor="ctr" anchorCtr="0">
              <a:noAutofit/>
            </a:bodyPr>
            <a:lstStyle/>
            <a:p>
              <a:endParaRPr sz="2400" dirty="0"/>
            </a:p>
          </p:txBody>
        </p:sp>
        <p:sp>
          <p:nvSpPr>
            <p:cNvPr id="53" name="Google Shape;207;p15">
              <a:extLst>
                <a:ext uri="{FF2B5EF4-FFF2-40B4-BE49-F238E27FC236}">
                  <a16:creationId xmlns:a16="http://schemas.microsoft.com/office/drawing/2014/main" id="{98C95595-1DD9-4E30-8530-E2A5346938C4}"/>
                </a:ext>
              </a:extLst>
            </p:cNvPr>
            <p:cNvSpPr/>
            <p:nvPr/>
          </p:nvSpPr>
          <p:spPr>
            <a:xfrm>
              <a:off x="6261675" y="2429125"/>
              <a:ext cx="129875" cy="66850"/>
            </a:xfrm>
            <a:custGeom>
              <a:avLst/>
              <a:gdLst/>
              <a:ahLst/>
              <a:cxnLst/>
              <a:rect l="l" t="t" r="r" b="b"/>
              <a:pathLst>
                <a:path w="5195" h="2674" extrusionOk="0">
                  <a:moveTo>
                    <a:pt x="2368" y="1"/>
                  </a:moveTo>
                  <a:lnTo>
                    <a:pt x="1350" y="103"/>
                  </a:lnTo>
                  <a:lnTo>
                    <a:pt x="179" y="561"/>
                  </a:lnTo>
                  <a:lnTo>
                    <a:pt x="0" y="663"/>
                  </a:lnTo>
                  <a:lnTo>
                    <a:pt x="102" y="866"/>
                  </a:lnTo>
                  <a:lnTo>
                    <a:pt x="917" y="1808"/>
                  </a:lnTo>
                  <a:lnTo>
                    <a:pt x="1757" y="2394"/>
                  </a:lnTo>
                  <a:lnTo>
                    <a:pt x="2292" y="2572"/>
                  </a:lnTo>
                  <a:lnTo>
                    <a:pt x="2826" y="2674"/>
                  </a:lnTo>
                  <a:lnTo>
                    <a:pt x="3845" y="2547"/>
                  </a:lnTo>
                  <a:lnTo>
                    <a:pt x="5016" y="2114"/>
                  </a:lnTo>
                  <a:lnTo>
                    <a:pt x="5194" y="1987"/>
                  </a:lnTo>
                  <a:lnTo>
                    <a:pt x="5092" y="1808"/>
                  </a:lnTo>
                  <a:lnTo>
                    <a:pt x="4278" y="866"/>
                  </a:lnTo>
                  <a:lnTo>
                    <a:pt x="3437" y="281"/>
                  </a:lnTo>
                  <a:lnTo>
                    <a:pt x="2903" y="103"/>
                  </a:lnTo>
                  <a:lnTo>
                    <a:pt x="2368" y="1"/>
                  </a:lnTo>
                  <a:close/>
                </a:path>
              </a:pathLst>
            </a:custGeom>
            <a:solidFill>
              <a:srgbClr val="251510"/>
            </a:solidFill>
            <a:ln>
              <a:noFill/>
            </a:ln>
          </p:spPr>
          <p:txBody>
            <a:bodyPr spcFirstLastPara="1" wrap="square" lIns="121900" tIns="121900" rIns="121900" bIns="121900" anchor="ctr" anchorCtr="0">
              <a:noAutofit/>
            </a:bodyPr>
            <a:lstStyle/>
            <a:p>
              <a:endParaRPr sz="2400" dirty="0"/>
            </a:p>
          </p:txBody>
        </p:sp>
        <p:sp>
          <p:nvSpPr>
            <p:cNvPr id="54" name="Google Shape;208;p15">
              <a:extLst>
                <a:ext uri="{FF2B5EF4-FFF2-40B4-BE49-F238E27FC236}">
                  <a16:creationId xmlns:a16="http://schemas.microsoft.com/office/drawing/2014/main" id="{D0D8DAED-6348-41BE-BDEE-C74C9EC32FA6}"/>
                </a:ext>
              </a:extLst>
            </p:cNvPr>
            <p:cNvSpPr/>
            <p:nvPr/>
          </p:nvSpPr>
          <p:spPr>
            <a:xfrm>
              <a:off x="6294775" y="2438675"/>
              <a:ext cx="26750" cy="26750"/>
            </a:xfrm>
            <a:custGeom>
              <a:avLst/>
              <a:gdLst/>
              <a:ahLst/>
              <a:cxnLst/>
              <a:rect l="l" t="t" r="r" b="b"/>
              <a:pathLst>
                <a:path w="1070" h="1070" extrusionOk="0">
                  <a:moveTo>
                    <a:pt x="535" y="1"/>
                  </a:moveTo>
                  <a:lnTo>
                    <a:pt x="306" y="26"/>
                  </a:lnTo>
                  <a:lnTo>
                    <a:pt x="26" y="332"/>
                  </a:lnTo>
                  <a:lnTo>
                    <a:pt x="0" y="535"/>
                  </a:lnTo>
                  <a:lnTo>
                    <a:pt x="26" y="739"/>
                  </a:lnTo>
                  <a:lnTo>
                    <a:pt x="306" y="1044"/>
                  </a:lnTo>
                  <a:lnTo>
                    <a:pt x="535" y="1070"/>
                  </a:lnTo>
                  <a:lnTo>
                    <a:pt x="739" y="1044"/>
                  </a:lnTo>
                  <a:lnTo>
                    <a:pt x="1019" y="739"/>
                  </a:lnTo>
                  <a:lnTo>
                    <a:pt x="1070" y="535"/>
                  </a:lnTo>
                  <a:lnTo>
                    <a:pt x="1019" y="332"/>
                  </a:lnTo>
                  <a:lnTo>
                    <a:pt x="739" y="26"/>
                  </a:lnTo>
                  <a:lnTo>
                    <a:pt x="535" y="1"/>
                  </a:lnTo>
                  <a:close/>
                </a:path>
              </a:pathLst>
            </a:custGeom>
            <a:solidFill>
              <a:srgbClr val="FFFFFF"/>
            </a:solidFill>
            <a:ln>
              <a:noFill/>
            </a:ln>
          </p:spPr>
          <p:txBody>
            <a:bodyPr spcFirstLastPara="1" wrap="square" lIns="121900" tIns="121900" rIns="121900" bIns="121900" anchor="ctr" anchorCtr="0">
              <a:noAutofit/>
            </a:bodyPr>
            <a:lstStyle/>
            <a:p>
              <a:endParaRPr sz="2400" dirty="0"/>
            </a:p>
          </p:txBody>
        </p:sp>
        <p:sp>
          <p:nvSpPr>
            <p:cNvPr id="55" name="Google Shape;209;p15">
              <a:extLst>
                <a:ext uri="{FF2B5EF4-FFF2-40B4-BE49-F238E27FC236}">
                  <a16:creationId xmlns:a16="http://schemas.microsoft.com/office/drawing/2014/main" id="{D8BD1130-2F82-4602-A276-E42791525C49}"/>
                </a:ext>
              </a:extLst>
            </p:cNvPr>
            <p:cNvSpPr/>
            <p:nvPr/>
          </p:nvSpPr>
          <p:spPr>
            <a:xfrm>
              <a:off x="6660750" y="2445050"/>
              <a:ext cx="26750" cy="26125"/>
            </a:xfrm>
            <a:custGeom>
              <a:avLst/>
              <a:gdLst/>
              <a:ahLst/>
              <a:cxnLst/>
              <a:rect l="l" t="t" r="r" b="b"/>
              <a:pathLst>
                <a:path w="1070" h="1045" extrusionOk="0">
                  <a:moveTo>
                    <a:pt x="535" y="0"/>
                  </a:moveTo>
                  <a:lnTo>
                    <a:pt x="306" y="26"/>
                  </a:lnTo>
                  <a:lnTo>
                    <a:pt x="26" y="306"/>
                  </a:lnTo>
                  <a:lnTo>
                    <a:pt x="0" y="509"/>
                  </a:lnTo>
                  <a:lnTo>
                    <a:pt x="26" y="739"/>
                  </a:lnTo>
                  <a:lnTo>
                    <a:pt x="306" y="1019"/>
                  </a:lnTo>
                  <a:lnTo>
                    <a:pt x="535" y="1044"/>
                  </a:lnTo>
                  <a:lnTo>
                    <a:pt x="738" y="1019"/>
                  </a:lnTo>
                  <a:lnTo>
                    <a:pt x="1019" y="739"/>
                  </a:lnTo>
                  <a:lnTo>
                    <a:pt x="1069" y="509"/>
                  </a:lnTo>
                  <a:lnTo>
                    <a:pt x="1019" y="306"/>
                  </a:lnTo>
                  <a:lnTo>
                    <a:pt x="738" y="26"/>
                  </a:lnTo>
                  <a:lnTo>
                    <a:pt x="535" y="0"/>
                  </a:lnTo>
                  <a:close/>
                </a:path>
              </a:pathLst>
            </a:custGeom>
            <a:solidFill>
              <a:srgbClr val="FFFFFF"/>
            </a:solidFill>
            <a:ln>
              <a:noFill/>
            </a:ln>
          </p:spPr>
          <p:txBody>
            <a:bodyPr spcFirstLastPara="1" wrap="square" lIns="121900" tIns="121900" rIns="121900" bIns="121900" anchor="ctr" anchorCtr="0">
              <a:noAutofit/>
            </a:bodyPr>
            <a:lstStyle/>
            <a:p>
              <a:endParaRPr sz="2400" dirty="0"/>
            </a:p>
          </p:txBody>
        </p:sp>
        <p:sp>
          <p:nvSpPr>
            <p:cNvPr id="56" name="Google Shape;210;p15">
              <a:extLst>
                <a:ext uri="{FF2B5EF4-FFF2-40B4-BE49-F238E27FC236}">
                  <a16:creationId xmlns:a16="http://schemas.microsoft.com/office/drawing/2014/main" id="{16A8D0F1-0C08-4B2F-8600-6F625EA2B9D8}"/>
                </a:ext>
              </a:extLst>
            </p:cNvPr>
            <p:cNvSpPr/>
            <p:nvPr/>
          </p:nvSpPr>
          <p:spPr>
            <a:xfrm>
              <a:off x="7025450" y="2455225"/>
              <a:ext cx="357075" cy="586225"/>
            </a:xfrm>
            <a:custGeom>
              <a:avLst/>
              <a:gdLst/>
              <a:ahLst/>
              <a:cxnLst/>
              <a:rect l="l" t="t" r="r" b="b"/>
              <a:pathLst>
                <a:path w="14283" h="23449" extrusionOk="0">
                  <a:moveTo>
                    <a:pt x="9216" y="1"/>
                  </a:moveTo>
                  <a:lnTo>
                    <a:pt x="8783" y="102"/>
                  </a:lnTo>
                  <a:lnTo>
                    <a:pt x="8427" y="357"/>
                  </a:lnTo>
                  <a:lnTo>
                    <a:pt x="8172" y="764"/>
                  </a:lnTo>
                  <a:lnTo>
                    <a:pt x="8096" y="993"/>
                  </a:lnTo>
                  <a:lnTo>
                    <a:pt x="6365" y="8529"/>
                  </a:lnTo>
                  <a:lnTo>
                    <a:pt x="6059" y="8453"/>
                  </a:lnTo>
                  <a:lnTo>
                    <a:pt x="7587" y="1757"/>
                  </a:lnTo>
                  <a:lnTo>
                    <a:pt x="7638" y="1503"/>
                  </a:lnTo>
                  <a:lnTo>
                    <a:pt x="7587" y="1044"/>
                  </a:lnTo>
                  <a:lnTo>
                    <a:pt x="7383" y="637"/>
                  </a:lnTo>
                  <a:lnTo>
                    <a:pt x="7027" y="357"/>
                  </a:lnTo>
                  <a:lnTo>
                    <a:pt x="6823" y="306"/>
                  </a:lnTo>
                  <a:lnTo>
                    <a:pt x="6619" y="255"/>
                  </a:lnTo>
                  <a:lnTo>
                    <a:pt x="6187" y="357"/>
                  </a:lnTo>
                  <a:lnTo>
                    <a:pt x="5830" y="637"/>
                  </a:lnTo>
                  <a:lnTo>
                    <a:pt x="5576" y="1019"/>
                  </a:lnTo>
                  <a:lnTo>
                    <a:pt x="5499" y="1273"/>
                  </a:lnTo>
                  <a:lnTo>
                    <a:pt x="3386" y="10439"/>
                  </a:lnTo>
                  <a:lnTo>
                    <a:pt x="3157" y="9548"/>
                  </a:lnTo>
                  <a:lnTo>
                    <a:pt x="2648" y="8173"/>
                  </a:lnTo>
                  <a:lnTo>
                    <a:pt x="2139" y="7231"/>
                  </a:lnTo>
                  <a:lnTo>
                    <a:pt x="1629" y="6594"/>
                  </a:lnTo>
                  <a:lnTo>
                    <a:pt x="968" y="6111"/>
                  </a:lnTo>
                  <a:lnTo>
                    <a:pt x="382" y="6034"/>
                  </a:lnTo>
                  <a:lnTo>
                    <a:pt x="331" y="6060"/>
                  </a:lnTo>
                  <a:lnTo>
                    <a:pt x="178" y="6136"/>
                  </a:lnTo>
                  <a:lnTo>
                    <a:pt x="0" y="6442"/>
                  </a:lnTo>
                  <a:lnTo>
                    <a:pt x="0" y="6951"/>
                  </a:lnTo>
                  <a:lnTo>
                    <a:pt x="26" y="7078"/>
                  </a:lnTo>
                  <a:lnTo>
                    <a:pt x="560" y="10006"/>
                  </a:lnTo>
                  <a:lnTo>
                    <a:pt x="1171" y="13494"/>
                  </a:lnTo>
                  <a:lnTo>
                    <a:pt x="1222" y="13901"/>
                  </a:lnTo>
                  <a:lnTo>
                    <a:pt x="1426" y="14563"/>
                  </a:lnTo>
                  <a:lnTo>
                    <a:pt x="1909" y="15327"/>
                  </a:lnTo>
                  <a:lnTo>
                    <a:pt x="2953" y="16116"/>
                  </a:lnTo>
                  <a:lnTo>
                    <a:pt x="3157" y="16192"/>
                  </a:lnTo>
                  <a:lnTo>
                    <a:pt x="1859" y="21844"/>
                  </a:lnTo>
                  <a:lnTo>
                    <a:pt x="8809" y="23448"/>
                  </a:lnTo>
                  <a:lnTo>
                    <a:pt x="10158" y="17694"/>
                  </a:lnTo>
                  <a:lnTo>
                    <a:pt x="10285" y="17694"/>
                  </a:lnTo>
                  <a:lnTo>
                    <a:pt x="10718" y="17618"/>
                  </a:lnTo>
                  <a:lnTo>
                    <a:pt x="11202" y="17338"/>
                  </a:lnTo>
                  <a:lnTo>
                    <a:pt x="11635" y="16803"/>
                  </a:lnTo>
                  <a:lnTo>
                    <a:pt x="11762" y="16396"/>
                  </a:lnTo>
                  <a:lnTo>
                    <a:pt x="12093" y="14970"/>
                  </a:lnTo>
                  <a:lnTo>
                    <a:pt x="12831" y="11737"/>
                  </a:lnTo>
                  <a:lnTo>
                    <a:pt x="13086" y="10617"/>
                  </a:lnTo>
                  <a:lnTo>
                    <a:pt x="13213" y="10108"/>
                  </a:lnTo>
                  <a:lnTo>
                    <a:pt x="14232" y="5652"/>
                  </a:lnTo>
                  <a:lnTo>
                    <a:pt x="14282" y="5423"/>
                  </a:lnTo>
                  <a:lnTo>
                    <a:pt x="14232" y="4965"/>
                  </a:lnTo>
                  <a:lnTo>
                    <a:pt x="14028" y="4609"/>
                  </a:lnTo>
                  <a:lnTo>
                    <a:pt x="13722" y="4354"/>
                  </a:lnTo>
                  <a:lnTo>
                    <a:pt x="13519" y="4303"/>
                  </a:lnTo>
                  <a:lnTo>
                    <a:pt x="13315" y="4252"/>
                  </a:lnTo>
                  <a:lnTo>
                    <a:pt x="12933" y="4354"/>
                  </a:lnTo>
                  <a:lnTo>
                    <a:pt x="12602" y="4609"/>
                  </a:lnTo>
                  <a:lnTo>
                    <a:pt x="12373" y="4965"/>
                  </a:lnTo>
                  <a:lnTo>
                    <a:pt x="12297" y="5194"/>
                  </a:lnTo>
                  <a:lnTo>
                    <a:pt x="11253" y="9675"/>
                  </a:lnTo>
                  <a:lnTo>
                    <a:pt x="10871" y="9573"/>
                  </a:lnTo>
                  <a:lnTo>
                    <a:pt x="12322" y="3285"/>
                  </a:lnTo>
                  <a:lnTo>
                    <a:pt x="12373" y="3030"/>
                  </a:lnTo>
                  <a:lnTo>
                    <a:pt x="12322" y="2572"/>
                  </a:lnTo>
                  <a:lnTo>
                    <a:pt x="12093" y="2165"/>
                  </a:lnTo>
                  <a:lnTo>
                    <a:pt x="11762" y="1884"/>
                  </a:lnTo>
                  <a:lnTo>
                    <a:pt x="11558" y="1834"/>
                  </a:lnTo>
                  <a:lnTo>
                    <a:pt x="11329" y="1783"/>
                  </a:lnTo>
                  <a:lnTo>
                    <a:pt x="10922" y="1884"/>
                  </a:lnTo>
                  <a:lnTo>
                    <a:pt x="10565" y="2165"/>
                  </a:lnTo>
                  <a:lnTo>
                    <a:pt x="10285" y="2546"/>
                  </a:lnTo>
                  <a:lnTo>
                    <a:pt x="10235" y="2801"/>
                  </a:lnTo>
                  <a:lnTo>
                    <a:pt x="8783" y="9089"/>
                  </a:lnTo>
                  <a:lnTo>
                    <a:pt x="8452" y="9013"/>
                  </a:lnTo>
                  <a:lnTo>
                    <a:pt x="10209" y="1503"/>
                  </a:lnTo>
                  <a:lnTo>
                    <a:pt x="10235" y="1248"/>
                  </a:lnTo>
                  <a:lnTo>
                    <a:pt x="10184" y="764"/>
                  </a:lnTo>
                  <a:lnTo>
                    <a:pt x="9980" y="357"/>
                  </a:lnTo>
                  <a:lnTo>
                    <a:pt x="9649" y="102"/>
                  </a:lnTo>
                  <a:lnTo>
                    <a:pt x="9420" y="26"/>
                  </a:lnTo>
                  <a:lnTo>
                    <a:pt x="9216" y="1"/>
                  </a:lnTo>
                  <a:close/>
                </a:path>
              </a:pathLst>
            </a:custGeom>
            <a:solidFill>
              <a:srgbClr val="F2D1AA"/>
            </a:solidFill>
            <a:ln>
              <a:noFill/>
            </a:ln>
          </p:spPr>
          <p:txBody>
            <a:bodyPr spcFirstLastPara="1" wrap="square" lIns="121900" tIns="121900" rIns="121900" bIns="121900" anchor="ctr" anchorCtr="0">
              <a:noAutofit/>
            </a:bodyPr>
            <a:lstStyle/>
            <a:p>
              <a:endParaRPr sz="2400" dirty="0"/>
            </a:p>
          </p:txBody>
        </p:sp>
        <p:sp>
          <p:nvSpPr>
            <p:cNvPr id="57" name="Google Shape;211;p15">
              <a:extLst>
                <a:ext uri="{FF2B5EF4-FFF2-40B4-BE49-F238E27FC236}">
                  <a16:creationId xmlns:a16="http://schemas.microsoft.com/office/drawing/2014/main" id="{9586B4E3-532A-417A-A3E8-E405C62AF1BC}"/>
                </a:ext>
              </a:extLst>
            </p:cNvPr>
            <p:cNvSpPr/>
            <p:nvPr/>
          </p:nvSpPr>
          <p:spPr>
            <a:xfrm>
              <a:off x="7109450" y="2714900"/>
              <a:ext cx="675" cy="675"/>
            </a:xfrm>
            <a:custGeom>
              <a:avLst/>
              <a:gdLst/>
              <a:ahLst/>
              <a:cxnLst/>
              <a:rect l="l" t="t" r="r" b="b"/>
              <a:pathLst>
                <a:path w="27" h="27" extrusionOk="0">
                  <a:moveTo>
                    <a:pt x="1" y="1"/>
                  </a:moveTo>
                  <a:lnTo>
                    <a:pt x="1" y="1"/>
                  </a:lnTo>
                  <a:lnTo>
                    <a:pt x="26" y="26"/>
                  </a:lnTo>
                  <a:lnTo>
                    <a:pt x="1" y="1"/>
                  </a:lnTo>
                  <a:lnTo>
                    <a:pt x="1" y="1"/>
                  </a:lnTo>
                  <a:close/>
                </a:path>
              </a:pathLst>
            </a:custGeom>
            <a:solidFill>
              <a:srgbClr val="CFA47F"/>
            </a:solidFill>
            <a:ln>
              <a:noFill/>
            </a:ln>
          </p:spPr>
          <p:txBody>
            <a:bodyPr spcFirstLastPara="1" wrap="square" lIns="121900" tIns="121900" rIns="121900" bIns="121900" anchor="ctr" anchorCtr="0">
              <a:noAutofit/>
            </a:bodyPr>
            <a:lstStyle/>
            <a:p>
              <a:endParaRPr sz="2400" dirty="0"/>
            </a:p>
          </p:txBody>
        </p:sp>
        <p:sp>
          <p:nvSpPr>
            <p:cNvPr id="58" name="Google Shape;212;p15">
              <a:extLst>
                <a:ext uri="{FF2B5EF4-FFF2-40B4-BE49-F238E27FC236}">
                  <a16:creationId xmlns:a16="http://schemas.microsoft.com/office/drawing/2014/main" id="{A4B5F4BE-F01C-4B9A-AE18-45CFE9B476B4}"/>
                </a:ext>
              </a:extLst>
            </p:cNvPr>
            <p:cNvSpPr/>
            <p:nvPr/>
          </p:nvSpPr>
          <p:spPr>
            <a:xfrm>
              <a:off x="7143175" y="2659525"/>
              <a:ext cx="190975" cy="55400"/>
            </a:xfrm>
            <a:custGeom>
              <a:avLst/>
              <a:gdLst/>
              <a:ahLst/>
              <a:cxnLst/>
              <a:rect l="l" t="t" r="r" b="b"/>
              <a:pathLst>
                <a:path w="7639" h="2216" extrusionOk="0">
                  <a:moveTo>
                    <a:pt x="103" y="1"/>
                  </a:moveTo>
                  <a:lnTo>
                    <a:pt x="1" y="485"/>
                  </a:lnTo>
                  <a:lnTo>
                    <a:pt x="7537" y="2216"/>
                  </a:lnTo>
                  <a:lnTo>
                    <a:pt x="7639" y="1732"/>
                  </a:lnTo>
                  <a:lnTo>
                    <a:pt x="6544" y="1503"/>
                  </a:lnTo>
                  <a:lnTo>
                    <a:pt x="6162" y="1401"/>
                  </a:lnTo>
                  <a:lnTo>
                    <a:pt x="4074" y="917"/>
                  </a:lnTo>
                  <a:lnTo>
                    <a:pt x="3743" y="841"/>
                  </a:lnTo>
                  <a:lnTo>
                    <a:pt x="3769" y="841"/>
                  </a:lnTo>
                  <a:lnTo>
                    <a:pt x="1656" y="357"/>
                  </a:lnTo>
                  <a:lnTo>
                    <a:pt x="1350" y="281"/>
                  </a:lnTo>
                  <a:lnTo>
                    <a:pt x="103" y="1"/>
                  </a:lnTo>
                  <a:close/>
                </a:path>
              </a:pathLst>
            </a:custGeom>
            <a:solidFill>
              <a:srgbClr val="CFA47F"/>
            </a:solidFill>
            <a:ln>
              <a:noFill/>
            </a:ln>
          </p:spPr>
          <p:txBody>
            <a:bodyPr spcFirstLastPara="1" wrap="square" lIns="121900" tIns="121900" rIns="121900" bIns="121900" anchor="ctr" anchorCtr="0">
              <a:noAutofit/>
            </a:bodyPr>
            <a:lstStyle/>
            <a:p>
              <a:endParaRPr sz="2400" dirty="0"/>
            </a:p>
          </p:txBody>
        </p:sp>
        <p:sp>
          <p:nvSpPr>
            <p:cNvPr id="59" name="Google Shape;213;p15">
              <a:extLst>
                <a:ext uri="{FF2B5EF4-FFF2-40B4-BE49-F238E27FC236}">
                  <a16:creationId xmlns:a16="http://schemas.microsoft.com/office/drawing/2014/main" id="{04A3C0C2-7D62-4F02-95DD-762E5076841E}"/>
                </a:ext>
              </a:extLst>
            </p:cNvPr>
            <p:cNvSpPr/>
            <p:nvPr/>
          </p:nvSpPr>
          <p:spPr>
            <a:xfrm>
              <a:off x="7110100" y="2708550"/>
              <a:ext cx="105675" cy="159775"/>
            </a:xfrm>
            <a:custGeom>
              <a:avLst/>
              <a:gdLst/>
              <a:ahLst/>
              <a:cxnLst/>
              <a:rect l="l" t="t" r="r" b="b"/>
              <a:pathLst>
                <a:path w="4227" h="6391" extrusionOk="0">
                  <a:moveTo>
                    <a:pt x="51" y="0"/>
                  </a:moveTo>
                  <a:lnTo>
                    <a:pt x="51" y="51"/>
                  </a:lnTo>
                  <a:lnTo>
                    <a:pt x="0" y="280"/>
                  </a:lnTo>
                  <a:lnTo>
                    <a:pt x="229" y="306"/>
                  </a:lnTo>
                  <a:lnTo>
                    <a:pt x="1120" y="637"/>
                  </a:lnTo>
                  <a:lnTo>
                    <a:pt x="1859" y="1044"/>
                  </a:lnTo>
                  <a:lnTo>
                    <a:pt x="2597" y="1680"/>
                  </a:lnTo>
                  <a:lnTo>
                    <a:pt x="3259" y="2571"/>
                  </a:lnTo>
                  <a:lnTo>
                    <a:pt x="3717" y="3794"/>
                  </a:lnTo>
                  <a:lnTo>
                    <a:pt x="3895" y="5372"/>
                  </a:lnTo>
                  <a:lnTo>
                    <a:pt x="3819" y="6314"/>
                  </a:lnTo>
                  <a:lnTo>
                    <a:pt x="4099" y="6390"/>
                  </a:lnTo>
                  <a:lnTo>
                    <a:pt x="4150" y="6212"/>
                  </a:lnTo>
                  <a:lnTo>
                    <a:pt x="4226" y="5117"/>
                  </a:lnTo>
                  <a:lnTo>
                    <a:pt x="4175" y="4124"/>
                  </a:lnTo>
                  <a:lnTo>
                    <a:pt x="3895" y="3030"/>
                  </a:lnTo>
                  <a:lnTo>
                    <a:pt x="3335" y="1935"/>
                  </a:lnTo>
                  <a:lnTo>
                    <a:pt x="2393" y="968"/>
                  </a:lnTo>
                  <a:lnTo>
                    <a:pt x="1375" y="407"/>
                  </a:lnTo>
                  <a:lnTo>
                    <a:pt x="535" y="102"/>
                  </a:lnTo>
                  <a:lnTo>
                    <a:pt x="51" y="0"/>
                  </a:lnTo>
                  <a:close/>
                </a:path>
              </a:pathLst>
            </a:custGeom>
            <a:solidFill>
              <a:srgbClr val="CFA47F"/>
            </a:solidFill>
            <a:ln>
              <a:noFill/>
            </a:ln>
          </p:spPr>
          <p:txBody>
            <a:bodyPr spcFirstLastPara="1" wrap="square" lIns="121900" tIns="121900" rIns="121900" bIns="121900" anchor="ctr" anchorCtr="0">
              <a:noAutofit/>
            </a:bodyPr>
            <a:lstStyle/>
            <a:p>
              <a:endParaRPr sz="2400" dirty="0"/>
            </a:p>
          </p:txBody>
        </p:sp>
        <p:sp>
          <p:nvSpPr>
            <p:cNvPr id="60" name="Google Shape;214;p15">
              <a:extLst>
                <a:ext uri="{FF2B5EF4-FFF2-40B4-BE49-F238E27FC236}">
                  <a16:creationId xmlns:a16="http://schemas.microsoft.com/office/drawing/2014/main" id="{EAA7F7EA-098A-4801-AF24-31ACB331AF67}"/>
                </a:ext>
              </a:extLst>
            </p:cNvPr>
            <p:cNvSpPr/>
            <p:nvPr/>
          </p:nvSpPr>
          <p:spPr>
            <a:xfrm>
              <a:off x="7087825" y="2888650"/>
              <a:ext cx="183950" cy="84675"/>
            </a:xfrm>
            <a:custGeom>
              <a:avLst/>
              <a:gdLst/>
              <a:ahLst/>
              <a:cxnLst/>
              <a:rect l="l" t="t" r="r" b="b"/>
              <a:pathLst>
                <a:path w="7358" h="3387" extrusionOk="0">
                  <a:moveTo>
                    <a:pt x="407" y="1"/>
                  </a:moveTo>
                  <a:lnTo>
                    <a:pt x="0" y="1783"/>
                  </a:lnTo>
                  <a:lnTo>
                    <a:pt x="6950" y="3387"/>
                  </a:lnTo>
                  <a:lnTo>
                    <a:pt x="7358" y="1605"/>
                  </a:lnTo>
                  <a:lnTo>
                    <a:pt x="407" y="1"/>
                  </a:lnTo>
                  <a:close/>
                </a:path>
              </a:pathLst>
            </a:custGeom>
            <a:solidFill>
              <a:srgbClr val="CFA47F"/>
            </a:solidFill>
            <a:ln>
              <a:noFill/>
            </a:ln>
          </p:spPr>
          <p:txBody>
            <a:bodyPr spcFirstLastPara="1" wrap="square" lIns="121900" tIns="121900" rIns="121900" bIns="121900" anchor="ctr" anchorCtr="0">
              <a:noAutofit/>
            </a:bodyPr>
            <a:lstStyle/>
            <a:p>
              <a:endParaRPr sz="2400" dirty="0"/>
            </a:p>
          </p:txBody>
        </p:sp>
        <p:sp>
          <p:nvSpPr>
            <p:cNvPr id="61" name="Google Shape;215;p15">
              <a:extLst>
                <a:ext uri="{FF2B5EF4-FFF2-40B4-BE49-F238E27FC236}">
                  <a16:creationId xmlns:a16="http://schemas.microsoft.com/office/drawing/2014/main" id="{2D694F2D-8BEE-4F46-8FCF-0CD0D58439BD}"/>
                </a:ext>
              </a:extLst>
            </p:cNvPr>
            <p:cNvSpPr/>
            <p:nvPr/>
          </p:nvSpPr>
          <p:spPr>
            <a:xfrm>
              <a:off x="7048350" y="2910950"/>
              <a:ext cx="237425" cy="100575"/>
            </a:xfrm>
            <a:custGeom>
              <a:avLst/>
              <a:gdLst/>
              <a:ahLst/>
              <a:cxnLst/>
              <a:rect l="l" t="t" r="r" b="b"/>
              <a:pathLst>
                <a:path w="9497" h="4023" extrusionOk="0">
                  <a:moveTo>
                    <a:pt x="433" y="0"/>
                  </a:moveTo>
                  <a:lnTo>
                    <a:pt x="1" y="1909"/>
                  </a:lnTo>
                  <a:lnTo>
                    <a:pt x="9064" y="4023"/>
                  </a:lnTo>
                  <a:lnTo>
                    <a:pt x="9497" y="2088"/>
                  </a:lnTo>
                  <a:lnTo>
                    <a:pt x="433" y="0"/>
                  </a:lnTo>
                  <a:close/>
                </a:path>
              </a:pathLst>
            </a:custGeom>
            <a:solidFill>
              <a:srgbClr val="F35E9C"/>
            </a:solidFill>
            <a:ln>
              <a:noFill/>
            </a:ln>
          </p:spPr>
          <p:txBody>
            <a:bodyPr spcFirstLastPara="1" wrap="square" lIns="121900" tIns="121900" rIns="121900" bIns="121900" anchor="ctr" anchorCtr="0">
              <a:noAutofit/>
            </a:bodyPr>
            <a:lstStyle/>
            <a:p>
              <a:endParaRPr sz="2400" dirty="0"/>
            </a:p>
          </p:txBody>
        </p:sp>
        <p:sp>
          <p:nvSpPr>
            <p:cNvPr id="62" name="Google Shape;216;p15">
              <a:extLst>
                <a:ext uri="{FF2B5EF4-FFF2-40B4-BE49-F238E27FC236}">
                  <a16:creationId xmlns:a16="http://schemas.microsoft.com/office/drawing/2014/main" id="{73A4B9D4-2FF5-4FF1-ACF5-34B81A47F97B}"/>
                </a:ext>
              </a:extLst>
            </p:cNvPr>
            <p:cNvSpPr/>
            <p:nvPr/>
          </p:nvSpPr>
          <p:spPr>
            <a:xfrm>
              <a:off x="7026075" y="2948500"/>
              <a:ext cx="251425" cy="105675"/>
            </a:xfrm>
            <a:custGeom>
              <a:avLst/>
              <a:gdLst/>
              <a:ahLst/>
              <a:cxnLst/>
              <a:rect l="l" t="t" r="r" b="b"/>
              <a:pathLst>
                <a:path w="10057" h="4227" extrusionOk="0">
                  <a:moveTo>
                    <a:pt x="968" y="0"/>
                  </a:moveTo>
                  <a:lnTo>
                    <a:pt x="1" y="4226"/>
                  </a:lnTo>
                  <a:lnTo>
                    <a:pt x="9548" y="4226"/>
                  </a:lnTo>
                  <a:lnTo>
                    <a:pt x="10057" y="2088"/>
                  </a:lnTo>
                  <a:lnTo>
                    <a:pt x="968" y="0"/>
                  </a:lnTo>
                  <a:close/>
                </a:path>
              </a:pathLst>
            </a:custGeom>
            <a:solidFill>
              <a:srgbClr val="CD3676"/>
            </a:solidFill>
            <a:ln>
              <a:noFill/>
            </a:ln>
          </p:spPr>
          <p:txBody>
            <a:bodyPr spcFirstLastPara="1" wrap="square" lIns="121900" tIns="121900" rIns="121900" bIns="121900" anchor="ctr" anchorCtr="0">
              <a:noAutofit/>
            </a:bodyPr>
            <a:lstStyle/>
            <a:p>
              <a:endParaRPr sz="2400" dirty="0"/>
            </a:p>
          </p:txBody>
        </p:sp>
      </p:grpSp>
      <p:sp>
        <p:nvSpPr>
          <p:cNvPr id="63" name="Google Shape;813;p31">
            <a:extLst>
              <a:ext uri="{FF2B5EF4-FFF2-40B4-BE49-F238E27FC236}">
                <a16:creationId xmlns:a16="http://schemas.microsoft.com/office/drawing/2014/main" id="{D958E211-88A0-4F82-AB46-6A509D7D3D4A}"/>
              </a:ext>
            </a:extLst>
          </p:cNvPr>
          <p:cNvSpPr txBox="1">
            <a:spLocks/>
          </p:cNvSpPr>
          <p:nvPr/>
        </p:nvSpPr>
        <p:spPr>
          <a:xfrm>
            <a:off x="4645646" y="4457326"/>
            <a:ext cx="5258405" cy="15464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6D9EEB"/>
              </a:buClr>
              <a:buSzPts val="2400"/>
              <a:buFont typeface="ABeeZee"/>
              <a:buChar char="×"/>
              <a:defRPr sz="2400" b="0" i="0" u="none" strike="noStrike" cap="none">
                <a:solidFill>
                  <a:schemeClr val="dk1"/>
                </a:solidFill>
                <a:latin typeface="ABeeZee"/>
                <a:ea typeface="ABeeZee"/>
                <a:cs typeface="ABeeZee"/>
                <a:sym typeface="ABeeZee"/>
              </a:defRPr>
            </a:lvl1pPr>
            <a:lvl2pPr marL="914400" marR="0" lvl="1" indent="-381000" algn="l" rtl="0">
              <a:lnSpc>
                <a:spcPct val="100000"/>
              </a:lnSpc>
              <a:spcBef>
                <a:spcPts val="0"/>
              </a:spcBef>
              <a:spcAft>
                <a:spcPts val="0"/>
              </a:spcAft>
              <a:buClr>
                <a:srgbClr val="6D9EEB"/>
              </a:buClr>
              <a:buSzPts val="2400"/>
              <a:buFont typeface="ABeeZee"/>
              <a:buChar char="×"/>
              <a:defRPr sz="2400" b="0" i="0" u="none" strike="noStrike" cap="none">
                <a:solidFill>
                  <a:schemeClr val="dk1"/>
                </a:solidFill>
                <a:latin typeface="ABeeZee"/>
                <a:ea typeface="ABeeZee"/>
                <a:cs typeface="ABeeZee"/>
                <a:sym typeface="ABeeZee"/>
              </a:defRPr>
            </a:lvl2pPr>
            <a:lvl3pPr marL="1371600" marR="0" lvl="2" indent="-381000" algn="l" rtl="0">
              <a:lnSpc>
                <a:spcPct val="100000"/>
              </a:lnSpc>
              <a:spcBef>
                <a:spcPts val="0"/>
              </a:spcBef>
              <a:spcAft>
                <a:spcPts val="0"/>
              </a:spcAft>
              <a:buClr>
                <a:srgbClr val="6D9EEB"/>
              </a:buClr>
              <a:buSzPts val="2400"/>
              <a:buFont typeface="ABeeZee"/>
              <a:buChar char="×"/>
              <a:defRPr sz="2400" b="0" i="0" u="none" strike="noStrike" cap="none">
                <a:solidFill>
                  <a:schemeClr val="dk1"/>
                </a:solidFill>
                <a:latin typeface="ABeeZee"/>
                <a:ea typeface="ABeeZee"/>
                <a:cs typeface="ABeeZee"/>
                <a:sym typeface="ABeeZee"/>
              </a:defRPr>
            </a:lvl3pPr>
            <a:lvl4pPr marL="1828800" marR="0" lvl="3"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4pPr>
            <a:lvl5pPr marL="2286000" marR="0" lvl="4"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5pPr>
            <a:lvl6pPr marL="2743200" marR="0" lvl="5"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6pPr>
            <a:lvl7pPr marL="3200400" marR="0" lvl="6"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7pPr>
            <a:lvl8pPr marL="3657600" marR="0" lvl="7"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8pPr>
            <a:lvl9pPr marL="4114800" marR="0" lvl="8"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9pPr>
          </a:lstStyle>
          <a:p>
            <a:pPr marL="0" indent="0" algn="ctr">
              <a:buNone/>
            </a:pPr>
            <a:r>
              <a:rPr lang="en-US" sz="4800" dirty="0">
                <a:solidFill>
                  <a:schemeClr val="accent3">
                    <a:lumMod val="75000"/>
                  </a:schemeClr>
                </a:solidFill>
                <a:latin typeface="+mj-lt"/>
                <a:ea typeface="Sniglet"/>
                <a:cs typeface="Sniglet"/>
                <a:sym typeface="Sniglet"/>
              </a:rPr>
              <a:t>Entertain</a:t>
            </a:r>
          </a:p>
          <a:p>
            <a:pPr marL="380990" indent="-380990"/>
            <a:endParaRPr lang="en-US" dirty="0">
              <a:solidFill>
                <a:schemeClr val="accent3">
                  <a:lumMod val="75000"/>
                </a:schemeClr>
              </a:solidFill>
            </a:endParaRPr>
          </a:p>
        </p:txBody>
      </p:sp>
      <p:sp>
        <p:nvSpPr>
          <p:cNvPr id="64" name="Google Shape;813;p31">
            <a:extLst>
              <a:ext uri="{FF2B5EF4-FFF2-40B4-BE49-F238E27FC236}">
                <a16:creationId xmlns:a16="http://schemas.microsoft.com/office/drawing/2014/main" id="{ACEE86EF-9570-4512-B362-B01B4FF13212}"/>
              </a:ext>
            </a:extLst>
          </p:cNvPr>
          <p:cNvSpPr txBox="1">
            <a:spLocks/>
          </p:cNvSpPr>
          <p:nvPr/>
        </p:nvSpPr>
        <p:spPr>
          <a:xfrm rot="179081">
            <a:off x="6206889" y="853253"/>
            <a:ext cx="5587019" cy="283580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6D9EEB"/>
              </a:buClr>
              <a:buSzPts val="2400"/>
              <a:buFont typeface="ABeeZee"/>
              <a:buChar char="×"/>
              <a:defRPr sz="2400" b="0" i="0" u="none" strike="noStrike" cap="none">
                <a:solidFill>
                  <a:schemeClr val="dk1"/>
                </a:solidFill>
                <a:latin typeface="ABeeZee"/>
                <a:ea typeface="ABeeZee"/>
                <a:cs typeface="ABeeZee"/>
                <a:sym typeface="ABeeZee"/>
              </a:defRPr>
            </a:lvl1pPr>
            <a:lvl2pPr marL="914400" marR="0" lvl="1" indent="-381000" algn="l" rtl="0">
              <a:lnSpc>
                <a:spcPct val="100000"/>
              </a:lnSpc>
              <a:spcBef>
                <a:spcPts val="0"/>
              </a:spcBef>
              <a:spcAft>
                <a:spcPts val="0"/>
              </a:spcAft>
              <a:buClr>
                <a:srgbClr val="6D9EEB"/>
              </a:buClr>
              <a:buSzPts val="2400"/>
              <a:buFont typeface="ABeeZee"/>
              <a:buChar char="×"/>
              <a:defRPr sz="2400" b="0" i="0" u="none" strike="noStrike" cap="none">
                <a:solidFill>
                  <a:schemeClr val="dk1"/>
                </a:solidFill>
                <a:latin typeface="ABeeZee"/>
                <a:ea typeface="ABeeZee"/>
                <a:cs typeface="ABeeZee"/>
                <a:sym typeface="ABeeZee"/>
              </a:defRPr>
            </a:lvl2pPr>
            <a:lvl3pPr marL="1371600" marR="0" lvl="2" indent="-381000" algn="l" rtl="0">
              <a:lnSpc>
                <a:spcPct val="100000"/>
              </a:lnSpc>
              <a:spcBef>
                <a:spcPts val="0"/>
              </a:spcBef>
              <a:spcAft>
                <a:spcPts val="0"/>
              </a:spcAft>
              <a:buClr>
                <a:srgbClr val="6D9EEB"/>
              </a:buClr>
              <a:buSzPts val="2400"/>
              <a:buFont typeface="ABeeZee"/>
              <a:buChar char="×"/>
              <a:defRPr sz="2400" b="0" i="0" u="none" strike="noStrike" cap="none">
                <a:solidFill>
                  <a:schemeClr val="dk1"/>
                </a:solidFill>
                <a:latin typeface="ABeeZee"/>
                <a:ea typeface="ABeeZee"/>
                <a:cs typeface="ABeeZee"/>
                <a:sym typeface="ABeeZee"/>
              </a:defRPr>
            </a:lvl3pPr>
            <a:lvl4pPr marL="1828800" marR="0" lvl="3"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4pPr>
            <a:lvl5pPr marL="2286000" marR="0" lvl="4"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5pPr>
            <a:lvl6pPr marL="2743200" marR="0" lvl="5"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6pPr>
            <a:lvl7pPr marL="3200400" marR="0" lvl="6"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7pPr>
            <a:lvl8pPr marL="3657600" marR="0" lvl="7"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8pPr>
            <a:lvl9pPr marL="4114800" marR="0" lvl="8" indent="-381000" algn="l" rtl="0">
              <a:lnSpc>
                <a:spcPct val="100000"/>
              </a:lnSpc>
              <a:spcBef>
                <a:spcPts val="0"/>
              </a:spcBef>
              <a:spcAft>
                <a:spcPts val="0"/>
              </a:spcAft>
              <a:buClr>
                <a:schemeClr val="dk1"/>
              </a:buClr>
              <a:buSzPts val="2400"/>
              <a:buFont typeface="ABeeZee"/>
              <a:buChar char="■"/>
              <a:defRPr sz="2400" b="0" i="0" u="none" strike="noStrike" cap="none">
                <a:solidFill>
                  <a:schemeClr val="dk1"/>
                </a:solidFill>
                <a:latin typeface="ABeeZee"/>
                <a:ea typeface="ABeeZee"/>
                <a:cs typeface="ABeeZee"/>
                <a:sym typeface="ABeeZee"/>
              </a:defRPr>
            </a:lvl9pPr>
          </a:lstStyle>
          <a:p>
            <a:pPr marL="0" indent="0" algn="ctr">
              <a:buNone/>
            </a:pPr>
            <a:r>
              <a:rPr lang="en-US" sz="4800" dirty="0">
                <a:solidFill>
                  <a:schemeClr val="accent3">
                    <a:lumMod val="75000"/>
                  </a:schemeClr>
                </a:solidFill>
                <a:latin typeface="+mj-lt"/>
                <a:ea typeface="Sniglet"/>
                <a:cs typeface="Sniglet"/>
                <a:sym typeface="Sniglet"/>
              </a:rPr>
              <a:t>Make sense of the world</a:t>
            </a:r>
          </a:p>
          <a:p>
            <a:pPr marL="457189" indent="-457189" algn="ctr">
              <a:buClr>
                <a:schemeClr val="tx1">
                  <a:lumMod val="75000"/>
                </a:schemeClr>
              </a:buClr>
              <a:buFont typeface="Arial" panose="020B0604020202020204" pitchFamily="34" charset="0"/>
              <a:buChar char="•"/>
            </a:pPr>
            <a:r>
              <a:rPr lang="en-US" dirty="0">
                <a:solidFill>
                  <a:schemeClr val="tx1"/>
                </a:solidFill>
                <a:latin typeface="+mn-lt"/>
                <a:ea typeface="+mn-ea"/>
                <a:cs typeface="+mn-cs"/>
              </a:rPr>
              <a:t>How does it work?</a:t>
            </a:r>
          </a:p>
          <a:p>
            <a:pPr marL="457189" indent="-457189" algn="ctr">
              <a:buClr>
                <a:schemeClr val="tx1">
                  <a:lumMod val="75000"/>
                </a:schemeClr>
              </a:buClr>
              <a:buFont typeface="Arial" panose="020B0604020202020204" pitchFamily="34" charset="0"/>
              <a:buChar char="•"/>
            </a:pPr>
            <a:r>
              <a:rPr lang="en-US" dirty="0">
                <a:solidFill>
                  <a:schemeClr val="tx1"/>
                </a:solidFill>
                <a:latin typeface="+mn-lt"/>
                <a:ea typeface="+mn-ea"/>
                <a:cs typeface="+mn-cs"/>
              </a:rPr>
              <a:t>What’s my place in it?</a:t>
            </a:r>
          </a:p>
        </p:txBody>
      </p:sp>
      <p:sp>
        <p:nvSpPr>
          <p:cNvPr id="2" name="TextBox 1">
            <a:extLst>
              <a:ext uri="{FF2B5EF4-FFF2-40B4-BE49-F238E27FC236}">
                <a16:creationId xmlns:a16="http://schemas.microsoft.com/office/drawing/2014/main" id="{C8FE5C9B-B843-42D4-B98A-D6747AC5AD42}"/>
              </a:ext>
            </a:extLst>
          </p:cNvPr>
          <p:cNvSpPr txBox="1"/>
          <p:nvPr/>
        </p:nvSpPr>
        <p:spPr>
          <a:xfrm>
            <a:off x="497150" y="372862"/>
            <a:ext cx="4820574" cy="1159228"/>
          </a:xfrm>
          <a:prstGeom prst="rect">
            <a:avLst/>
          </a:prstGeom>
          <a:noFill/>
        </p:spPr>
        <p:txBody>
          <a:bodyPr wrap="square" rtlCol="0">
            <a:spAutoFit/>
          </a:bodyPr>
          <a:lstStyle/>
          <a:p>
            <a:r>
              <a:rPr lang="en-US" sz="6933" dirty="0">
                <a:solidFill>
                  <a:schemeClr val="tx1">
                    <a:lumMod val="50000"/>
                  </a:schemeClr>
                </a:solidFill>
                <a:latin typeface="+mj-lt"/>
                <a:ea typeface="+mj-ea"/>
                <a:cs typeface="+mj-cs"/>
              </a:rPr>
              <a:t>PURPOSE</a:t>
            </a:r>
          </a:p>
        </p:txBody>
      </p:sp>
      <p:sp>
        <p:nvSpPr>
          <p:cNvPr id="4" name="Arrow: Left-Right 3">
            <a:extLst>
              <a:ext uri="{FF2B5EF4-FFF2-40B4-BE49-F238E27FC236}">
                <a16:creationId xmlns:a16="http://schemas.microsoft.com/office/drawing/2014/main" id="{26A7F4DC-6109-967B-8861-49E2715C0B39}"/>
              </a:ext>
            </a:extLst>
          </p:cNvPr>
          <p:cNvSpPr/>
          <p:nvPr/>
        </p:nvSpPr>
        <p:spPr>
          <a:xfrm rot="21142832">
            <a:off x="3424070" y="5099847"/>
            <a:ext cx="2009026" cy="441216"/>
          </a:xfrm>
          <a:prstGeom prst="leftRightArrow">
            <a:avLst/>
          </a:prstGeom>
          <a:solidFill>
            <a:schemeClr val="accent6">
              <a:lumMod val="75000"/>
            </a:schemeClr>
          </a:solidFill>
          <a:effectLst>
            <a:glow rad="2286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1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3" grpId="0" uiExpand="1" build="p"/>
      <p:bldP spid="63" grpId="0"/>
      <p:bldP spid="64" grpId="0"/>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026" name="Picture 2" descr="Honoring a Legend: Dr. Rudine Sims Bishop">
            <a:extLst>
              <a:ext uri="{FF2B5EF4-FFF2-40B4-BE49-F238E27FC236}">
                <a16:creationId xmlns:a16="http://schemas.microsoft.com/office/drawing/2014/main" id="{D16B58A8-D5C1-431F-B866-39CA69202B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96124" y="5114360"/>
            <a:ext cx="3185336" cy="1743640"/>
          </a:xfrm>
          <a:prstGeom prst="rect">
            <a:avLst/>
          </a:prstGeom>
          <a:noFill/>
          <a:extLst>
            <a:ext uri="{909E8E84-426E-40DD-AFC4-6F175D3DCCD1}">
              <a14:hiddenFill xmlns:a14="http://schemas.microsoft.com/office/drawing/2010/main">
                <a:solidFill>
                  <a:srgbClr val="FFFFFF"/>
                </a:solidFill>
              </a14:hiddenFill>
            </a:ext>
          </a:extLst>
        </p:spPr>
      </p:pic>
      <p:sp>
        <p:nvSpPr>
          <p:cNvPr id="189" name="Google Shape;189;p15"/>
          <p:cNvSpPr txBox="1">
            <a:spLocks noGrp="1"/>
          </p:cNvSpPr>
          <p:nvPr>
            <p:ph type="body" idx="1"/>
          </p:nvPr>
        </p:nvSpPr>
        <p:spPr>
          <a:xfrm>
            <a:off x="1862714" y="444924"/>
            <a:ext cx="7934361" cy="1093200"/>
          </a:xfrm>
          <a:prstGeom prst="rect">
            <a:avLst/>
          </a:prstGeom>
        </p:spPr>
        <p:txBody>
          <a:bodyPr spcFirstLastPara="1" vert="horz" wrap="square" lIns="121900" tIns="121900" rIns="121900" bIns="121900" rtlCol="0" anchor="t" anchorCtr="0">
            <a:noAutofit/>
          </a:bodyPr>
          <a:lstStyle/>
          <a:p>
            <a:pPr marL="0" indent="0">
              <a:buNone/>
            </a:pPr>
            <a:r>
              <a:rPr lang="en-US" sz="2667" i="0" dirty="0">
                <a:solidFill>
                  <a:srgbClr val="1D1A1A"/>
                </a:solidFill>
                <a:latin typeface="Century Schoolbook" panose="02040604050505020304" pitchFamily="18" charset="0"/>
              </a:rPr>
              <a:t>Books are sometimes </a:t>
            </a:r>
            <a:r>
              <a:rPr lang="en-US" sz="2667" b="1" i="0" dirty="0">
                <a:solidFill>
                  <a:schemeClr val="tx2">
                    <a:lumMod val="50000"/>
                  </a:schemeClr>
                </a:solidFill>
                <a:latin typeface="Century Schoolbook" panose="02040604050505020304" pitchFamily="18" charset="0"/>
              </a:rPr>
              <a:t>windows</a:t>
            </a:r>
            <a:r>
              <a:rPr lang="en-US" sz="2667" i="0" dirty="0">
                <a:solidFill>
                  <a:srgbClr val="1D1A1A"/>
                </a:solidFill>
                <a:latin typeface="Century Schoolbook" panose="02040604050505020304" pitchFamily="18" charset="0"/>
              </a:rPr>
              <a:t>, offering views of worlds that may be real or imagined, familiar or strange. These windows are also </a:t>
            </a:r>
            <a:r>
              <a:rPr lang="en-US" sz="2667" b="1" i="0" dirty="0">
                <a:solidFill>
                  <a:schemeClr val="tx2">
                    <a:lumMod val="50000"/>
                  </a:schemeClr>
                </a:solidFill>
                <a:latin typeface="Century Schoolbook" panose="02040604050505020304" pitchFamily="18" charset="0"/>
              </a:rPr>
              <a:t>sliding glass doors</a:t>
            </a:r>
            <a:r>
              <a:rPr lang="en-US" sz="2667" i="0" dirty="0">
                <a:solidFill>
                  <a:srgbClr val="1D1A1A"/>
                </a:solidFill>
                <a:latin typeface="Century Schoolbook" panose="02040604050505020304" pitchFamily="18" charset="0"/>
              </a:rPr>
              <a:t>, and readers have only to walk through in imagination to become part of whatever world has been created and recreated by the author. When lighting conditions are just right, however, a window can also be a </a:t>
            </a:r>
            <a:r>
              <a:rPr lang="en-US" sz="2667" b="1" i="0" dirty="0">
                <a:solidFill>
                  <a:schemeClr val="tx2">
                    <a:lumMod val="50000"/>
                  </a:schemeClr>
                </a:solidFill>
                <a:latin typeface="Century Schoolbook" panose="02040604050505020304" pitchFamily="18" charset="0"/>
              </a:rPr>
              <a:t>mirror</a:t>
            </a:r>
            <a:r>
              <a:rPr lang="en-US" sz="2667" i="0" dirty="0">
                <a:solidFill>
                  <a:srgbClr val="1D1A1A"/>
                </a:solidFill>
                <a:latin typeface="Century Schoolbook" panose="02040604050505020304" pitchFamily="18" charset="0"/>
              </a:rPr>
              <a:t>. Literature transforms human experience and reflects it back to us, and in that reflection we can see our own lives and experiences as part of the larger human experience. Reading, then, becomes a means of self-affirmation.</a:t>
            </a:r>
            <a:endParaRPr sz="2667" dirty="0">
              <a:latin typeface="Century Schoolbook" panose="02040604050505020304" pitchFamily="18" charset="0"/>
            </a:endParaRPr>
          </a:p>
        </p:txBody>
      </p:sp>
      <p:sp>
        <p:nvSpPr>
          <p:cNvPr id="217" name="Google Shape;217;p15"/>
          <p:cNvSpPr txBox="1">
            <a:spLocks noGrp="1"/>
          </p:cNvSpPr>
          <p:nvPr>
            <p:ph type="sldNum" idx="12"/>
          </p:nvPr>
        </p:nvSpPr>
        <p:spPr>
          <a:xfrm>
            <a:off x="11409045" y="1"/>
            <a:ext cx="731600" cy="524800"/>
          </a:xfrm>
          <a:prstGeom prst="rect">
            <a:avLst/>
          </a:prstGeom>
        </p:spPr>
        <p:txBody>
          <a:bodyPr spcFirstLastPara="1" vert="horz" wrap="square" lIns="121900" tIns="121900" rIns="121900" bIns="121900" rtlCol="0" anchor="t" anchorCtr="0">
            <a:noAutofit/>
          </a:bodyPr>
          <a:lstStyle/>
          <a:p>
            <a:pPr algn="r"/>
            <a:fld id="{00000000-1234-1234-1234-123412341234}" type="slidenum">
              <a:rPr lang="en"/>
              <a:pPr algn="r"/>
              <a:t>11</a:t>
            </a:fld>
            <a:endParaRPr dirty="0"/>
          </a:p>
        </p:txBody>
      </p:sp>
      <p:sp>
        <p:nvSpPr>
          <p:cNvPr id="32" name="TextBox 31">
            <a:extLst>
              <a:ext uri="{FF2B5EF4-FFF2-40B4-BE49-F238E27FC236}">
                <a16:creationId xmlns:a16="http://schemas.microsoft.com/office/drawing/2014/main" id="{5A4D13AD-8FED-4CEF-A142-BE275CA7A60F}"/>
              </a:ext>
            </a:extLst>
          </p:cNvPr>
          <p:cNvSpPr txBox="1"/>
          <p:nvPr/>
        </p:nvSpPr>
        <p:spPr>
          <a:xfrm>
            <a:off x="510176" y="6152350"/>
            <a:ext cx="6104899" cy="502766"/>
          </a:xfrm>
          <a:prstGeom prst="rect">
            <a:avLst/>
          </a:prstGeom>
          <a:noFill/>
        </p:spPr>
        <p:txBody>
          <a:bodyPr wrap="square">
            <a:spAutoFit/>
          </a:bodyPr>
          <a:lstStyle/>
          <a:p>
            <a:r>
              <a:rPr lang="en-US" sz="2667" b="1" dirty="0">
                <a:solidFill>
                  <a:schemeClr val="tx2">
                    <a:lumMod val="50000"/>
                  </a:schemeClr>
                </a:solidFill>
                <a:latin typeface="Century Schoolbook" panose="02040604050505020304" pitchFamily="18" charset="0"/>
                <a:sym typeface="ABeeZee"/>
              </a:rPr>
              <a:t>~Dr. Rudine Sims Bishop, 1990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AF7D6F-E93D-7C1B-13E0-BFDFC2A88F79}"/>
              </a:ext>
            </a:extLst>
          </p:cNvPr>
          <p:cNvPicPr>
            <a:picLocks noChangeAspect="1"/>
          </p:cNvPicPr>
          <p:nvPr/>
        </p:nvPicPr>
        <p:blipFill>
          <a:blip r:embed="rId2"/>
          <a:stretch>
            <a:fillRect/>
          </a:stretch>
        </p:blipFill>
        <p:spPr>
          <a:xfrm>
            <a:off x="3694163" y="805725"/>
            <a:ext cx="4407618" cy="7052189"/>
          </a:xfrm>
          <a:prstGeom prst="rect">
            <a:avLst/>
          </a:prstGeom>
        </p:spPr>
      </p:pic>
    </p:spTree>
    <p:extLst>
      <p:ext uri="{BB962C8B-B14F-4D97-AF65-F5344CB8AC3E}">
        <p14:creationId xmlns:p14="http://schemas.microsoft.com/office/powerpoint/2010/main" val="1595640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FFA9AB-3303-4CB9-B05F-3DFF1570753C}"/>
              </a:ext>
            </a:extLst>
          </p:cNvPr>
          <p:cNvSpPr>
            <a:spLocks noGrp="1"/>
          </p:cNvSpPr>
          <p:nvPr>
            <p:ph type="title"/>
          </p:nvPr>
        </p:nvSpPr>
        <p:spPr>
          <a:xfrm>
            <a:off x="4320691" y="2434279"/>
            <a:ext cx="6858002" cy="1828800"/>
          </a:xfrm>
        </p:spPr>
        <p:txBody>
          <a:bodyPr>
            <a:normAutofit/>
          </a:bodyPr>
          <a:lstStyle/>
          <a:p>
            <a:pPr algn="ctr"/>
            <a:r>
              <a:rPr lang="en-US" dirty="0"/>
              <a:t>Types of Picture Books</a:t>
            </a:r>
          </a:p>
        </p:txBody>
      </p:sp>
      <p:sp>
        <p:nvSpPr>
          <p:cNvPr id="4" name="Slide Number Placeholder 3">
            <a:extLst>
              <a:ext uri="{FF2B5EF4-FFF2-40B4-BE49-F238E27FC236}">
                <a16:creationId xmlns:a16="http://schemas.microsoft.com/office/drawing/2014/main" id="{70E20D88-F7BA-4865-8318-21156A144BF7}"/>
              </a:ext>
            </a:extLst>
          </p:cNvPr>
          <p:cNvSpPr>
            <a:spLocks noGrp="1"/>
          </p:cNvSpPr>
          <p:nvPr>
            <p:ph type="sldNum" idx="4294967295"/>
          </p:nvPr>
        </p:nvSpPr>
        <p:spPr>
          <a:xfrm>
            <a:off x="11460163" y="0"/>
            <a:ext cx="731837" cy="525463"/>
          </a:xfrm>
        </p:spPr>
        <p:txBody>
          <a:bodyPr/>
          <a:lstStyle/>
          <a:p>
            <a:pPr algn="r"/>
            <a:fld id="{00000000-1234-1234-1234-123412341234}" type="slidenum">
              <a:rPr lang="en" smtClean="0"/>
              <a:pPr algn="r"/>
              <a:t>13</a:t>
            </a:fld>
            <a:endParaRPr lang="en"/>
          </a:p>
        </p:txBody>
      </p:sp>
    </p:spTree>
    <p:extLst>
      <p:ext uri="{BB962C8B-B14F-4D97-AF65-F5344CB8AC3E}">
        <p14:creationId xmlns:p14="http://schemas.microsoft.com/office/powerpoint/2010/main" val="27907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367A988-0861-4A6D-8F38-154AA5CA735F}"/>
              </a:ext>
            </a:extLst>
          </p:cNvPr>
          <p:cNvSpPr txBox="1"/>
          <p:nvPr/>
        </p:nvSpPr>
        <p:spPr>
          <a:xfrm>
            <a:off x="6423494" y="4713722"/>
            <a:ext cx="2072641" cy="1015663"/>
          </a:xfrm>
          <a:prstGeom prst="rect">
            <a:avLst/>
          </a:prstGeom>
          <a:noFill/>
        </p:spPr>
        <p:txBody>
          <a:bodyPr wrap="square" rtlCol="0">
            <a:spAutoFit/>
          </a:bodyPr>
          <a:lstStyle/>
          <a:p>
            <a:r>
              <a:rPr lang="en-US" sz="2000" dirty="0"/>
              <a:t>Issue books</a:t>
            </a:r>
          </a:p>
          <a:p>
            <a:r>
              <a:rPr lang="en-US" sz="2000" dirty="0"/>
              <a:t>--civics</a:t>
            </a:r>
          </a:p>
          <a:p>
            <a:r>
              <a:rPr lang="en-US" sz="2000" dirty="0"/>
              <a:t>--diversity</a:t>
            </a:r>
          </a:p>
        </p:txBody>
      </p:sp>
      <p:sp>
        <p:nvSpPr>
          <p:cNvPr id="8" name="TextBox 7">
            <a:extLst>
              <a:ext uri="{FF2B5EF4-FFF2-40B4-BE49-F238E27FC236}">
                <a16:creationId xmlns:a16="http://schemas.microsoft.com/office/drawing/2014/main" id="{18A5E132-4D3D-4EE7-A6CD-91B894B3C5D7}"/>
              </a:ext>
            </a:extLst>
          </p:cNvPr>
          <p:cNvSpPr txBox="1"/>
          <p:nvPr/>
        </p:nvSpPr>
        <p:spPr>
          <a:xfrm>
            <a:off x="9314542" y="2793702"/>
            <a:ext cx="2579811" cy="400110"/>
          </a:xfrm>
          <a:prstGeom prst="rect">
            <a:avLst/>
          </a:prstGeom>
          <a:noFill/>
        </p:spPr>
        <p:txBody>
          <a:bodyPr wrap="square" rtlCol="0">
            <a:spAutoFit/>
          </a:bodyPr>
          <a:lstStyle/>
          <a:p>
            <a:r>
              <a:rPr lang="en-US" sz="2000" dirty="0"/>
              <a:t>Poetry anthologies</a:t>
            </a:r>
          </a:p>
        </p:txBody>
      </p:sp>
      <p:sp>
        <p:nvSpPr>
          <p:cNvPr id="9" name="Rectangle 1">
            <a:extLst>
              <a:ext uri="{FF2B5EF4-FFF2-40B4-BE49-F238E27FC236}">
                <a16:creationId xmlns:a16="http://schemas.microsoft.com/office/drawing/2014/main" id="{14B4FEE0-8331-416D-802A-1874A929579E}"/>
              </a:ext>
            </a:extLst>
          </p:cNvPr>
          <p:cNvSpPr>
            <a:spLocks noChangeArrowheads="1"/>
          </p:cNvSpPr>
          <p:nvPr/>
        </p:nvSpPr>
        <p:spPr bwMode="auto">
          <a:xfrm>
            <a:off x="746990" y="576977"/>
            <a:ext cx="2522728"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a:ln>
                  <a:noFill/>
                </a:ln>
                <a:solidFill>
                  <a:srgbClr val="0070C0"/>
                </a:solidFill>
                <a:effectLst/>
                <a:latin typeface="+mj-lt"/>
                <a:ea typeface="Calibri" panose="020F0502020204030204" pitchFamily="34" charset="0"/>
                <a:cs typeface="Times New Roman" panose="02020603050405020304" pitchFamily="18" charset="0"/>
              </a:rPr>
              <a:t>Fiction</a:t>
            </a:r>
            <a:endParaRPr kumimoji="0" lang="en-US" altLang="en-US" sz="4800" b="0" i="0" u="none" strike="noStrike" cap="none" normalizeH="0" baseline="0" dirty="0">
              <a:ln>
                <a:noFill/>
              </a:ln>
              <a:solidFill>
                <a:srgbClr val="0070C0"/>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
            <a:extLst>
              <a:ext uri="{FF2B5EF4-FFF2-40B4-BE49-F238E27FC236}">
                <a16:creationId xmlns:a16="http://schemas.microsoft.com/office/drawing/2014/main" id="{113732F6-C545-4BE0-A24B-CCC20CBFF020}"/>
              </a:ext>
            </a:extLst>
          </p:cNvPr>
          <p:cNvSpPr>
            <a:spLocks noChangeArrowheads="1"/>
          </p:cNvSpPr>
          <p:nvPr/>
        </p:nvSpPr>
        <p:spPr bwMode="auto">
          <a:xfrm>
            <a:off x="5117752" y="576977"/>
            <a:ext cx="3366627"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4800" b="1" dirty="0">
                <a:solidFill>
                  <a:srgbClr val="0070C0"/>
                </a:solidFill>
                <a:latin typeface="+mj-lt"/>
                <a:ea typeface="Calibri" panose="020F0502020204030204" pitchFamily="34" charset="0"/>
                <a:cs typeface="Times New Roman" panose="02020603050405020304" pitchFamily="18" charset="0"/>
              </a:rPr>
              <a:t>Nonfiction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1">
            <a:extLst>
              <a:ext uri="{FF2B5EF4-FFF2-40B4-BE49-F238E27FC236}">
                <a16:creationId xmlns:a16="http://schemas.microsoft.com/office/drawing/2014/main" id="{3D195990-CB48-4370-B6D2-1B70910972A5}"/>
              </a:ext>
            </a:extLst>
          </p:cNvPr>
          <p:cNvSpPr>
            <a:spLocks noChangeArrowheads="1"/>
          </p:cNvSpPr>
          <p:nvPr/>
        </p:nvSpPr>
        <p:spPr bwMode="auto">
          <a:xfrm>
            <a:off x="9766554" y="601054"/>
            <a:ext cx="198163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4800" b="1" dirty="0">
                <a:solidFill>
                  <a:srgbClr val="0070C0"/>
                </a:solidFill>
                <a:latin typeface="+mj-lt"/>
                <a:ea typeface="Calibri" panose="020F0502020204030204" pitchFamily="34" charset="0"/>
                <a:cs typeface="Times New Roman" panose="02020603050405020304" pitchFamily="18" charset="0"/>
              </a:rPr>
              <a:t>Other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14" name="Straight Connector 13">
            <a:extLst>
              <a:ext uri="{FF2B5EF4-FFF2-40B4-BE49-F238E27FC236}">
                <a16:creationId xmlns:a16="http://schemas.microsoft.com/office/drawing/2014/main" id="{3A77C9EE-1C42-422D-91A3-9EBFCC4258E4}"/>
              </a:ext>
            </a:extLst>
          </p:cNvPr>
          <p:cNvCxnSpPr>
            <a:cxnSpLocks/>
          </p:cNvCxnSpPr>
          <p:nvPr/>
        </p:nvCxnSpPr>
        <p:spPr>
          <a:xfrm>
            <a:off x="327171" y="1350628"/>
            <a:ext cx="11174135" cy="0"/>
          </a:xfrm>
          <a:prstGeom prst="line">
            <a:avLst/>
          </a:prstGeom>
        </p:spPr>
        <p:style>
          <a:lnRef idx="3">
            <a:schemeClr val="accent1"/>
          </a:lnRef>
          <a:fillRef idx="0">
            <a:schemeClr val="accent1"/>
          </a:fillRef>
          <a:effectRef idx="2">
            <a:schemeClr val="accent1"/>
          </a:effectRef>
          <a:fontRef idx="minor">
            <a:schemeClr val="tx1"/>
          </a:fontRef>
        </p:style>
      </p:cxnSp>
      <p:sp>
        <p:nvSpPr>
          <p:cNvPr id="18" name="TextBox 17">
            <a:extLst>
              <a:ext uri="{FF2B5EF4-FFF2-40B4-BE49-F238E27FC236}">
                <a16:creationId xmlns:a16="http://schemas.microsoft.com/office/drawing/2014/main" id="{2A772E27-3D4D-4876-9884-E5996E21728A}"/>
              </a:ext>
            </a:extLst>
          </p:cNvPr>
          <p:cNvSpPr txBox="1"/>
          <p:nvPr/>
        </p:nvSpPr>
        <p:spPr>
          <a:xfrm>
            <a:off x="4115963" y="1553402"/>
            <a:ext cx="2225250" cy="1631216"/>
          </a:xfrm>
          <a:prstGeom prst="rect">
            <a:avLst/>
          </a:prstGeom>
          <a:noFill/>
        </p:spPr>
        <p:txBody>
          <a:bodyPr wrap="square" rtlCol="0">
            <a:spAutoFit/>
          </a:bodyPr>
          <a:lstStyle/>
          <a:p>
            <a:r>
              <a:rPr lang="en-US" sz="2000" dirty="0"/>
              <a:t>Concept books</a:t>
            </a:r>
          </a:p>
          <a:p>
            <a:r>
              <a:rPr lang="en-US" sz="2000" dirty="0"/>
              <a:t>--weather</a:t>
            </a:r>
          </a:p>
          <a:p>
            <a:r>
              <a:rPr lang="en-US" sz="2000" dirty="0"/>
              <a:t>--numbers</a:t>
            </a:r>
          </a:p>
          <a:p>
            <a:r>
              <a:rPr lang="en-US" sz="2000" dirty="0"/>
              <a:t>--shapes</a:t>
            </a:r>
          </a:p>
          <a:p>
            <a:r>
              <a:rPr lang="en-US" sz="2000" dirty="0"/>
              <a:t>--alphabet</a:t>
            </a:r>
          </a:p>
        </p:txBody>
      </p:sp>
      <p:sp>
        <p:nvSpPr>
          <p:cNvPr id="19" name="TextBox 18">
            <a:extLst>
              <a:ext uri="{FF2B5EF4-FFF2-40B4-BE49-F238E27FC236}">
                <a16:creationId xmlns:a16="http://schemas.microsoft.com/office/drawing/2014/main" id="{5A7DF58E-97EF-4B3E-A0ED-B23A09357ADF}"/>
              </a:ext>
            </a:extLst>
          </p:cNvPr>
          <p:cNvSpPr txBox="1"/>
          <p:nvPr/>
        </p:nvSpPr>
        <p:spPr>
          <a:xfrm>
            <a:off x="9766554" y="4038189"/>
            <a:ext cx="2222822" cy="400110"/>
          </a:xfrm>
          <a:prstGeom prst="rect">
            <a:avLst/>
          </a:prstGeom>
          <a:noFill/>
        </p:spPr>
        <p:txBody>
          <a:bodyPr wrap="square" rtlCol="0">
            <a:spAutoFit/>
          </a:bodyPr>
          <a:lstStyle/>
          <a:p>
            <a:r>
              <a:rPr lang="en-US" sz="2000" dirty="0"/>
              <a:t>Wordless books</a:t>
            </a:r>
          </a:p>
        </p:txBody>
      </p:sp>
      <p:sp>
        <p:nvSpPr>
          <p:cNvPr id="20" name="TextBox 19">
            <a:extLst>
              <a:ext uri="{FF2B5EF4-FFF2-40B4-BE49-F238E27FC236}">
                <a16:creationId xmlns:a16="http://schemas.microsoft.com/office/drawing/2014/main" id="{02B0C415-B311-4679-8735-53F69E21FBB6}"/>
              </a:ext>
            </a:extLst>
          </p:cNvPr>
          <p:cNvSpPr txBox="1"/>
          <p:nvPr/>
        </p:nvSpPr>
        <p:spPr>
          <a:xfrm>
            <a:off x="8942925" y="4776774"/>
            <a:ext cx="2222822" cy="400110"/>
          </a:xfrm>
          <a:prstGeom prst="rect">
            <a:avLst/>
          </a:prstGeom>
          <a:noFill/>
        </p:spPr>
        <p:txBody>
          <a:bodyPr wrap="square" rtlCol="0">
            <a:spAutoFit/>
          </a:bodyPr>
          <a:lstStyle/>
          <a:p>
            <a:r>
              <a:rPr lang="en-US" sz="2000" dirty="0"/>
              <a:t>Pop-up books</a:t>
            </a:r>
          </a:p>
        </p:txBody>
      </p:sp>
      <p:sp>
        <p:nvSpPr>
          <p:cNvPr id="21" name="TextBox 20">
            <a:extLst>
              <a:ext uri="{FF2B5EF4-FFF2-40B4-BE49-F238E27FC236}">
                <a16:creationId xmlns:a16="http://schemas.microsoft.com/office/drawing/2014/main" id="{C7A7A8AF-BF16-4F69-AD09-C519E8C83819}"/>
              </a:ext>
            </a:extLst>
          </p:cNvPr>
          <p:cNvSpPr txBox="1"/>
          <p:nvPr/>
        </p:nvSpPr>
        <p:spPr>
          <a:xfrm>
            <a:off x="6579044" y="2470544"/>
            <a:ext cx="2366905" cy="1015663"/>
          </a:xfrm>
          <a:prstGeom prst="rect">
            <a:avLst/>
          </a:prstGeom>
          <a:noFill/>
        </p:spPr>
        <p:txBody>
          <a:bodyPr wrap="square" rtlCol="0">
            <a:spAutoFit/>
          </a:bodyPr>
          <a:lstStyle/>
          <a:p>
            <a:r>
              <a:rPr lang="en-US" sz="2000" dirty="0"/>
              <a:t>History</a:t>
            </a:r>
          </a:p>
          <a:p>
            <a:r>
              <a:rPr lang="en-US" sz="2000" dirty="0"/>
              <a:t>--biography</a:t>
            </a:r>
          </a:p>
          <a:p>
            <a:r>
              <a:rPr lang="en-US" sz="2000" dirty="0"/>
              <a:t>--periods</a:t>
            </a:r>
          </a:p>
        </p:txBody>
      </p:sp>
      <p:sp>
        <p:nvSpPr>
          <p:cNvPr id="22" name="TextBox 21">
            <a:extLst>
              <a:ext uri="{FF2B5EF4-FFF2-40B4-BE49-F238E27FC236}">
                <a16:creationId xmlns:a16="http://schemas.microsoft.com/office/drawing/2014/main" id="{BA2CC8EA-D0BA-4F43-A781-6A9C66186FAD}"/>
              </a:ext>
            </a:extLst>
          </p:cNvPr>
          <p:cNvSpPr txBox="1"/>
          <p:nvPr/>
        </p:nvSpPr>
        <p:spPr>
          <a:xfrm>
            <a:off x="5348922" y="6071709"/>
            <a:ext cx="1984582" cy="400110"/>
          </a:xfrm>
          <a:prstGeom prst="rect">
            <a:avLst/>
          </a:prstGeom>
          <a:noFill/>
        </p:spPr>
        <p:txBody>
          <a:bodyPr wrap="square" rtlCol="0">
            <a:spAutoFit/>
          </a:bodyPr>
          <a:lstStyle/>
          <a:p>
            <a:r>
              <a:rPr lang="en-US" sz="2000" dirty="0"/>
              <a:t>How-to books</a:t>
            </a:r>
          </a:p>
        </p:txBody>
      </p:sp>
      <p:sp>
        <p:nvSpPr>
          <p:cNvPr id="24" name="TextBox 23">
            <a:extLst>
              <a:ext uri="{FF2B5EF4-FFF2-40B4-BE49-F238E27FC236}">
                <a16:creationId xmlns:a16="http://schemas.microsoft.com/office/drawing/2014/main" id="{0A291FE6-E5A7-4FDD-99A9-69AB83D831B6}"/>
              </a:ext>
            </a:extLst>
          </p:cNvPr>
          <p:cNvSpPr txBox="1"/>
          <p:nvPr/>
        </p:nvSpPr>
        <p:spPr>
          <a:xfrm>
            <a:off x="5914238" y="3878341"/>
            <a:ext cx="2410438" cy="400110"/>
          </a:xfrm>
          <a:prstGeom prst="rect">
            <a:avLst/>
          </a:prstGeom>
          <a:noFill/>
        </p:spPr>
        <p:txBody>
          <a:bodyPr wrap="square" rtlCol="0">
            <a:spAutoFit/>
          </a:bodyPr>
          <a:lstStyle/>
          <a:p>
            <a:r>
              <a:rPr lang="en-US" sz="2000" dirty="0"/>
              <a:t>Science--STEM</a:t>
            </a:r>
          </a:p>
        </p:txBody>
      </p:sp>
      <p:sp>
        <p:nvSpPr>
          <p:cNvPr id="25" name="TextBox 24">
            <a:extLst>
              <a:ext uri="{FF2B5EF4-FFF2-40B4-BE49-F238E27FC236}">
                <a16:creationId xmlns:a16="http://schemas.microsoft.com/office/drawing/2014/main" id="{A783F958-1C3C-49F3-A4A2-7D38B52F92F4}"/>
              </a:ext>
            </a:extLst>
          </p:cNvPr>
          <p:cNvSpPr txBox="1"/>
          <p:nvPr/>
        </p:nvSpPr>
        <p:spPr>
          <a:xfrm>
            <a:off x="9807493" y="1725066"/>
            <a:ext cx="1940694" cy="400110"/>
          </a:xfrm>
          <a:prstGeom prst="rect">
            <a:avLst/>
          </a:prstGeom>
          <a:noFill/>
        </p:spPr>
        <p:txBody>
          <a:bodyPr wrap="square" rtlCol="0">
            <a:spAutoFit/>
          </a:bodyPr>
          <a:lstStyle/>
          <a:p>
            <a:r>
              <a:rPr lang="en-US" sz="2000" dirty="0"/>
              <a:t>Board books</a:t>
            </a:r>
          </a:p>
        </p:txBody>
      </p:sp>
      <p:sp>
        <p:nvSpPr>
          <p:cNvPr id="26" name="TextBox 25">
            <a:extLst>
              <a:ext uri="{FF2B5EF4-FFF2-40B4-BE49-F238E27FC236}">
                <a16:creationId xmlns:a16="http://schemas.microsoft.com/office/drawing/2014/main" id="{5E8BA108-4D29-4B8C-BF9E-288075E25C54}"/>
              </a:ext>
            </a:extLst>
          </p:cNvPr>
          <p:cNvSpPr txBox="1"/>
          <p:nvPr/>
        </p:nvSpPr>
        <p:spPr>
          <a:xfrm>
            <a:off x="9314542" y="5547763"/>
            <a:ext cx="2039279" cy="400110"/>
          </a:xfrm>
          <a:prstGeom prst="rect">
            <a:avLst/>
          </a:prstGeom>
          <a:noFill/>
        </p:spPr>
        <p:txBody>
          <a:bodyPr wrap="square" rtlCol="0">
            <a:spAutoFit/>
          </a:bodyPr>
          <a:lstStyle/>
          <a:p>
            <a:r>
              <a:rPr lang="en-US" sz="2000" dirty="0"/>
              <a:t>Puzzle books</a:t>
            </a:r>
          </a:p>
        </p:txBody>
      </p:sp>
      <p:sp>
        <p:nvSpPr>
          <p:cNvPr id="27" name="TextBox 26">
            <a:extLst>
              <a:ext uri="{FF2B5EF4-FFF2-40B4-BE49-F238E27FC236}">
                <a16:creationId xmlns:a16="http://schemas.microsoft.com/office/drawing/2014/main" id="{0C2384FF-8933-406C-9B56-854894E88031}"/>
              </a:ext>
            </a:extLst>
          </p:cNvPr>
          <p:cNvSpPr txBox="1"/>
          <p:nvPr/>
        </p:nvSpPr>
        <p:spPr>
          <a:xfrm>
            <a:off x="8668520" y="3423604"/>
            <a:ext cx="2771632" cy="400110"/>
          </a:xfrm>
          <a:prstGeom prst="rect">
            <a:avLst/>
          </a:prstGeom>
          <a:noFill/>
        </p:spPr>
        <p:txBody>
          <a:bodyPr wrap="square" rtlCol="0">
            <a:spAutoFit/>
          </a:bodyPr>
          <a:lstStyle/>
          <a:p>
            <a:r>
              <a:rPr lang="en-US" sz="2000" dirty="0"/>
              <a:t>Interactive books</a:t>
            </a:r>
          </a:p>
        </p:txBody>
      </p:sp>
      <p:sp>
        <p:nvSpPr>
          <p:cNvPr id="28" name="TextBox 27">
            <a:extLst>
              <a:ext uri="{FF2B5EF4-FFF2-40B4-BE49-F238E27FC236}">
                <a16:creationId xmlns:a16="http://schemas.microsoft.com/office/drawing/2014/main" id="{667BDEE1-14B8-4E89-8D28-E24832AD2523}"/>
              </a:ext>
            </a:extLst>
          </p:cNvPr>
          <p:cNvSpPr txBox="1"/>
          <p:nvPr/>
        </p:nvSpPr>
        <p:spPr>
          <a:xfrm>
            <a:off x="202624" y="4084356"/>
            <a:ext cx="3470999" cy="707886"/>
          </a:xfrm>
          <a:prstGeom prst="rect">
            <a:avLst/>
          </a:prstGeom>
          <a:noFill/>
        </p:spPr>
        <p:txBody>
          <a:bodyPr wrap="square" rtlCol="0">
            <a:spAutoFit/>
          </a:bodyPr>
          <a:lstStyle/>
          <a:p>
            <a:r>
              <a:rPr lang="en-US" sz="2000" dirty="0"/>
              <a:t>Retold fairy tales, legends, etc.</a:t>
            </a:r>
          </a:p>
        </p:txBody>
      </p:sp>
      <p:sp>
        <p:nvSpPr>
          <p:cNvPr id="29" name="TextBox 28">
            <a:extLst>
              <a:ext uri="{FF2B5EF4-FFF2-40B4-BE49-F238E27FC236}">
                <a16:creationId xmlns:a16="http://schemas.microsoft.com/office/drawing/2014/main" id="{D23362DF-736A-4A30-9247-8268E66EE64D}"/>
              </a:ext>
            </a:extLst>
          </p:cNvPr>
          <p:cNvSpPr txBox="1"/>
          <p:nvPr/>
        </p:nvSpPr>
        <p:spPr>
          <a:xfrm>
            <a:off x="378397" y="1590600"/>
            <a:ext cx="2270866" cy="1938992"/>
          </a:xfrm>
          <a:prstGeom prst="rect">
            <a:avLst/>
          </a:prstGeom>
          <a:noFill/>
        </p:spPr>
        <p:txBody>
          <a:bodyPr wrap="square" rtlCol="0">
            <a:spAutoFit/>
          </a:bodyPr>
          <a:lstStyle/>
          <a:p>
            <a:r>
              <a:rPr lang="en-US" sz="2000" dirty="0"/>
              <a:t>Story books</a:t>
            </a:r>
          </a:p>
          <a:p>
            <a:r>
              <a:rPr lang="en-US" sz="2000" dirty="0"/>
              <a:t>--character driven</a:t>
            </a:r>
          </a:p>
          <a:p>
            <a:r>
              <a:rPr lang="en-US" sz="2000" dirty="0"/>
              <a:t>--plot driven</a:t>
            </a:r>
          </a:p>
          <a:p>
            <a:r>
              <a:rPr lang="en-US" sz="2000" dirty="0"/>
              <a:t>--bedtime books</a:t>
            </a:r>
          </a:p>
        </p:txBody>
      </p:sp>
      <p:sp>
        <p:nvSpPr>
          <p:cNvPr id="30" name="TextBox 29">
            <a:extLst>
              <a:ext uri="{FF2B5EF4-FFF2-40B4-BE49-F238E27FC236}">
                <a16:creationId xmlns:a16="http://schemas.microsoft.com/office/drawing/2014/main" id="{75A3947F-E04C-46BB-B05A-49943491F93E}"/>
              </a:ext>
            </a:extLst>
          </p:cNvPr>
          <p:cNvSpPr txBox="1"/>
          <p:nvPr/>
        </p:nvSpPr>
        <p:spPr>
          <a:xfrm>
            <a:off x="2176775" y="5018607"/>
            <a:ext cx="3243050" cy="400110"/>
          </a:xfrm>
          <a:prstGeom prst="rect">
            <a:avLst/>
          </a:prstGeom>
          <a:noFill/>
        </p:spPr>
        <p:txBody>
          <a:bodyPr wrap="square" rtlCol="0">
            <a:spAutoFit/>
          </a:bodyPr>
          <a:lstStyle/>
          <a:p>
            <a:r>
              <a:rPr lang="en-US" sz="2000" dirty="0"/>
              <a:t>Seasonal/holiday books</a:t>
            </a:r>
          </a:p>
        </p:txBody>
      </p:sp>
      <p:sp>
        <p:nvSpPr>
          <p:cNvPr id="31" name="TextBox 30">
            <a:extLst>
              <a:ext uri="{FF2B5EF4-FFF2-40B4-BE49-F238E27FC236}">
                <a16:creationId xmlns:a16="http://schemas.microsoft.com/office/drawing/2014/main" id="{0B4DD8CD-1280-4A69-A5DF-4E3881FA0A42}"/>
              </a:ext>
            </a:extLst>
          </p:cNvPr>
          <p:cNvSpPr txBox="1"/>
          <p:nvPr/>
        </p:nvSpPr>
        <p:spPr>
          <a:xfrm>
            <a:off x="7459814" y="6221505"/>
            <a:ext cx="1593908" cy="400110"/>
          </a:xfrm>
          <a:prstGeom prst="rect">
            <a:avLst/>
          </a:prstGeom>
          <a:noFill/>
        </p:spPr>
        <p:txBody>
          <a:bodyPr wrap="square" rtlCol="0">
            <a:spAutoFit/>
          </a:bodyPr>
          <a:lstStyle/>
          <a:p>
            <a:r>
              <a:rPr lang="en-US" sz="2000" dirty="0"/>
              <a:t>List books</a:t>
            </a:r>
          </a:p>
        </p:txBody>
      </p:sp>
    </p:spTree>
    <p:extLst>
      <p:ext uri="{BB962C8B-B14F-4D97-AF65-F5344CB8AC3E}">
        <p14:creationId xmlns:p14="http://schemas.microsoft.com/office/powerpoint/2010/main" val="24940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09985-ABD5-F9DD-D8AD-8409979A53D3}"/>
              </a:ext>
            </a:extLst>
          </p:cNvPr>
          <p:cNvSpPr>
            <a:spLocks noGrp="1"/>
          </p:cNvSpPr>
          <p:nvPr>
            <p:ph type="ctrTitle"/>
          </p:nvPr>
        </p:nvSpPr>
        <p:spPr/>
        <p:txBody>
          <a:bodyPr/>
          <a:lstStyle/>
          <a:p>
            <a:r>
              <a:rPr lang="en-US" dirty="0"/>
              <a:t>Time check</a:t>
            </a:r>
          </a:p>
        </p:txBody>
      </p:sp>
      <p:pic>
        <p:nvPicPr>
          <p:cNvPr id="5" name="Graphic 4" descr="Stopwatch with solid fill">
            <a:extLst>
              <a:ext uri="{FF2B5EF4-FFF2-40B4-BE49-F238E27FC236}">
                <a16:creationId xmlns:a16="http://schemas.microsoft.com/office/drawing/2014/main" id="{E78FFC59-38DB-7927-4099-6C61A254A9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38800" y="3729445"/>
            <a:ext cx="914400" cy="914400"/>
          </a:xfrm>
          <a:prstGeom prst="rect">
            <a:avLst/>
          </a:prstGeom>
        </p:spPr>
      </p:pic>
    </p:spTree>
    <p:extLst>
      <p:ext uri="{BB962C8B-B14F-4D97-AF65-F5344CB8AC3E}">
        <p14:creationId xmlns:p14="http://schemas.microsoft.com/office/powerpoint/2010/main" val="270243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STORY</a:t>
            </a:r>
            <a:br>
              <a:rPr lang="en-US" dirty="0"/>
            </a:br>
            <a:endParaRPr lang="en-US" dirty="0"/>
          </a:p>
        </p:txBody>
      </p:sp>
      <p:pic>
        <p:nvPicPr>
          <p:cNvPr id="4" name="Picture 3">
            <a:extLst>
              <a:ext uri="{FF2B5EF4-FFF2-40B4-BE49-F238E27FC236}">
                <a16:creationId xmlns:a16="http://schemas.microsoft.com/office/drawing/2014/main" id="{761A705D-E0AD-E1C7-5F81-6C542D676E9A}"/>
              </a:ext>
            </a:extLst>
          </p:cNvPr>
          <p:cNvPicPr>
            <a:picLocks noChangeAspect="1"/>
          </p:cNvPicPr>
          <p:nvPr/>
        </p:nvPicPr>
        <p:blipFill>
          <a:blip r:embed="rId2"/>
          <a:stretch>
            <a:fillRect/>
          </a:stretch>
        </p:blipFill>
        <p:spPr>
          <a:xfrm>
            <a:off x="7480129" y="1496658"/>
            <a:ext cx="4328103" cy="4321884"/>
          </a:xfrm>
          <a:prstGeom prst="rect">
            <a:avLst/>
          </a:prstGeom>
        </p:spPr>
      </p:pic>
    </p:spTree>
    <p:extLst>
      <p:ext uri="{BB962C8B-B14F-4D97-AF65-F5344CB8AC3E}">
        <p14:creationId xmlns:p14="http://schemas.microsoft.com/office/powerpoint/2010/main" val="214046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957998-52AA-5A75-57AD-DC4B3AD4EA30}"/>
              </a:ext>
            </a:extLst>
          </p:cNvPr>
          <p:cNvPicPr>
            <a:picLocks noChangeAspect="1"/>
          </p:cNvPicPr>
          <p:nvPr/>
        </p:nvPicPr>
        <p:blipFill>
          <a:blip r:embed="rId2"/>
          <a:stretch>
            <a:fillRect/>
          </a:stretch>
        </p:blipFill>
        <p:spPr>
          <a:xfrm>
            <a:off x="0" y="3941506"/>
            <a:ext cx="2900516" cy="2900516"/>
          </a:xfrm>
          <a:prstGeom prst="rect">
            <a:avLst/>
          </a:prstGeom>
        </p:spPr>
      </p:pic>
      <p:pic>
        <p:nvPicPr>
          <p:cNvPr id="2" name="Picture 1">
            <a:extLst>
              <a:ext uri="{FF2B5EF4-FFF2-40B4-BE49-F238E27FC236}">
                <a16:creationId xmlns:a16="http://schemas.microsoft.com/office/drawing/2014/main" id="{0F98028E-4466-11A6-1D91-8D998C9620A5}"/>
              </a:ext>
            </a:extLst>
          </p:cNvPr>
          <p:cNvPicPr>
            <a:picLocks noChangeAspect="1"/>
          </p:cNvPicPr>
          <p:nvPr/>
        </p:nvPicPr>
        <p:blipFill>
          <a:blip r:embed="rId3"/>
          <a:stretch>
            <a:fillRect/>
          </a:stretch>
        </p:blipFill>
        <p:spPr>
          <a:xfrm>
            <a:off x="2349910" y="591164"/>
            <a:ext cx="9753600" cy="4800600"/>
          </a:xfrm>
          <a:prstGeom prst="rect">
            <a:avLst/>
          </a:prstGeom>
        </p:spPr>
      </p:pic>
      <p:sp>
        <p:nvSpPr>
          <p:cNvPr id="4" name="Arrow: Left 3">
            <a:extLst>
              <a:ext uri="{FF2B5EF4-FFF2-40B4-BE49-F238E27FC236}">
                <a16:creationId xmlns:a16="http://schemas.microsoft.com/office/drawing/2014/main" id="{35C89BE2-978A-931E-4D52-EE5714FEA587}"/>
              </a:ext>
            </a:extLst>
          </p:cNvPr>
          <p:cNvSpPr/>
          <p:nvPr/>
        </p:nvSpPr>
        <p:spPr>
          <a:xfrm>
            <a:off x="3077497" y="5830529"/>
            <a:ext cx="2536722" cy="38345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FFB321C-DA60-B85B-790F-66534613A092}"/>
              </a:ext>
            </a:extLst>
          </p:cNvPr>
          <p:cNvSpPr txBox="1"/>
          <p:nvPr/>
        </p:nvSpPr>
        <p:spPr>
          <a:xfrm>
            <a:off x="5810865" y="5830529"/>
            <a:ext cx="2536722" cy="383458"/>
          </a:xfrm>
          <a:prstGeom prst="rect">
            <a:avLst/>
          </a:prstGeom>
          <a:noFill/>
        </p:spPr>
        <p:txBody>
          <a:bodyPr wrap="square" rtlCol="0">
            <a:spAutoFit/>
          </a:bodyPr>
          <a:lstStyle/>
          <a:p>
            <a:r>
              <a:rPr lang="en-US" dirty="0"/>
              <a:t>Illustrator</a:t>
            </a:r>
          </a:p>
        </p:txBody>
      </p:sp>
    </p:spTree>
    <p:extLst>
      <p:ext uri="{BB962C8B-B14F-4D97-AF65-F5344CB8AC3E}">
        <p14:creationId xmlns:p14="http://schemas.microsoft.com/office/powerpoint/2010/main" val="351457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1BA02-EDF3-EC0F-E02F-8D7C196058C3}"/>
              </a:ext>
            </a:extLst>
          </p:cNvPr>
          <p:cNvSpPr>
            <a:spLocks noGrp="1"/>
          </p:cNvSpPr>
          <p:nvPr>
            <p:ph type="title"/>
          </p:nvPr>
        </p:nvSpPr>
        <p:spPr/>
        <p:txBody>
          <a:bodyPr/>
          <a:lstStyle/>
          <a:p>
            <a:r>
              <a:rPr lang="en-US" dirty="0"/>
              <a:t>Characters</a:t>
            </a:r>
          </a:p>
        </p:txBody>
      </p:sp>
      <p:pic>
        <p:nvPicPr>
          <p:cNvPr id="10" name="Picture Placeholder 9">
            <a:extLst>
              <a:ext uri="{FF2B5EF4-FFF2-40B4-BE49-F238E27FC236}">
                <a16:creationId xmlns:a16="http://schemas.microsoft.com/office/drawing/2014/main" id="{D060BCC0-34E0-523A-CD6C-98141C734A55}"/>
              </a:ext>
            </a:extLst>
          </p:cNvPr>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t="10124" b="10124"/>
          <a:stretch/>
        </p:blipFill>
        <p:spPr/>
      </p:pic>
      <p:sp>
        <p:nvSpPr>
          <p:cNvPr id="4" name="Text Placeholder 3">
            <a:extLst>
              <a:ext uri="{FF2B5EF4-FFF2-40B4-BE49-F238E27FC236}">
                <a16:creationId xmlns:a16="http://schemas.microsoft.com/office/drawing/2014/main" id="{0C8452DF-49D4-75D3-E618-2D71D7248A50}"/>
              </a:ext>
            </a:extLst>
          </p:cNvPr>
          <p:cNvSpPr>
            <a:spLocks noGrp="1"/>
          </p:cNvSpPr>
          <p:nvPr>
            <p:ph type="body" sz="half" idx="2"/>
          </p:nvPr>
        </p:nvSpPr>
        <p:spPr>
          <a:xfrm>
            <a:off x="1235212" y="4947404"/>
            <a:ext cx="2743200" cy="1219199"/>
          </a:xfrm>
        </p:spPr>
        <p:txBody>
          <a:bodyPr>
            <a:normAutofit/>
          </a:bodyPr>
          <a:lstStyle/>
          <a:p>
            <a:r>
              <a:rPr lang="en-US" sz="2400" dirty="0"/>
              <a:t>Kid</a:t>
            </a:r>
          </a:p>
        </p:txBody>
      </p:sp>
      <p:pic>
        <p:nvPicPr>
          <p:cNvPr id="12" name="Picture Placeholder 11" descr="A cartoon of a mouse holding a cookie&#10;&#10;Description automatically generated">
            <a:extLst>
              <a:ext uri="{FF2B5EF4-FFF2-40B4-BE49-F238E27FC236}">
                <a16:creationId xmlns:a16="http://schemas.microsoft.com/office/drawing/2014/main" id="{90A6F8B7-881E-6C97-8521-4D46E7EF7492}"/>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3988" r="3988"/>
          <a:stretch>
            <a:fillRect/>
          </a:stretch>
        </p:blipFill>
        <p:spPr/>
      </p:pic>
      <p:sp>
        <p:nvSpPr>
          <p:cNvPr id="6" name="Text Placeholder 5">
            <a:extLst>
              <a:ext uri="{FF2B5EF4-FFF2-40B4-BE49-F238E27FC236}">
                <a16:creationId xmlns:a16="http://schemas.microsoft.com/office/drawing/2014/main" id="{81B878AE-1EE2-0EF2-8865-93528DE2A2D0}"/>
              </a:ext>
            </a:extLst>
          </p:cNvPr>
          <p:cNvSpPr>
            <a:spLocks noGrp="1"/>
          </p:cNvSpPr>
          <p:nvPr>
            <p:ph type="body" sz="half" idx="21"/>
          </p:nvPr>
        </p:nvSpPr>
        <p:spPr/>
        <p:txBody>
          <a:bodyPr/>
          <a:lstStyle/>
          <a:p>
            <a:r>
              <a:rPr lang="en-US" sz="2400" dirty="0"/>
              <a:t>Animal</a:t>
            </a:r>
          </a:p>
        </p:txBody>
      </p:sp>
      <p:pic>
        <p:nvPicPr>
          <p:cNvPr id="14" name="Picture Placeholder 13" descr="A book cover with blue crayons and a red crayon&#10;&#10;Description automatically generated">
            <a:extLst>
              <a:ext uri="{FF2B5EF4-FFF2-40B4-BE49-F238E27FC236}">
                <a16:creationId xmlns:a16="http://schemas.microsoft.com/office/drawing/2014/main" id="{DC234452-96C2-B808-645E-789ADA2F758D}"/>
              </a:ext>
            </a:extLst>
          </p:cNvPr>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t="13077" b="13077"/>
          <a:stretch>
            <a:fillRect/>
          </a:stretch>
        </p:blipFill>
        <p:spPr/>
      </p:pic>
      <p:sp>
        <p:nvSpPr>
          <p:cNvPr id="8" name="Text Placeholder 7">
            <a:extLst>
              <a:ext uri="{FF2B5EF4-FFF2-40B4-BE49-F238E27FC236}">
                <a16:creationId xmlns:a16="http://schemas.microsoft.com/office/drawing/2014/main" id="{8E2A8504-DC8A-EF42-C692-897885DAB8E3}"/>
              </a:ext>
            </a:extLst>
          </p:cNvPr>
          <p:cNvSpPr>
            <a:spLocks noGrp="1"/>
          </p:cNvSpPr>
          <p:nvPr>
            <p:ph type="body" sz="half" idx="22"/>
          </p:nvPr>
        </p:nvSpPr>
        <p:spPr/>
        <p:txBody>
          <a:bodyPr/>
          <a:lstStyle/>
          <a:p>
            <a:r>
              <a:rPr lang="en-US" sz="2400" dirty="0"/>
              <a:t>Nonhuman</a:t>
            </a:r>
          </a:p>
        </p:txBody>
      </p:sp>
    </p:spTree>
    <p:extLst>
      <p:ext uri="{BB962C8B-B14F-4D97-AF65-F5344CB8AC3E}">
        <p14:creationId xmlns:p14="http://schemas.microsoft.com/office/powerpoint/2010/main" val="2642455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DC39B-1CBB-E314-6AD4-89B56052F34A}"/>
              </a:ext>
            </a:extLst>
          </p:cNvPr>
          <p:cNvSpPr>
            <a:spLocks noGrp="1"/>
          </p:cNvSpPr>
          <p:nvPr>
            <p:ph type="title"/>
          </p:nvPr>
        </p:nvSpPr>
        <p:spPr/>
        <p:txBody>
          <a:bodyPr/>
          <a:lstStyle/>
          <a:p>
            <a:r>
              <a:rPr lang="en-US" dirty="0"/>
              <a:t>Plot—beginning, middle, end</a:t>
            </a:r>
          </a:p>
        </p:txBody>
      </p:sp>
      <p:pic>
        <p:nvPicPr>
          <p:cNvPr id="10" name="Picture Placeholder 9">
            <a:extLst>
              <a:ext uri="{FF2B5EF4-FFF2-40B4-BE49-F238E27FC236}">
                <a16:creationId xmlns:a16="http://schemas.microsoft.com/office/drawing/2014/main" id="{235AF4A9-AA22-2C38-899E-B46AFBE49DF6}"/>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13324" r="13324"/>
          <a:stretch/>
        </p:blipFill>
        <p:spPr>
          <a:xfrm>
            <a:off x="1263123" y="1824285"/>
            <a:ext cx="2715289" cy="2776308"/>
          </a:xfrm>
        </p:spPr>
      </p:pic>
      <p:sp>
        <p:nvSpPr>
          <p:cNvPr id="4" name="Text Placeholder 3">
            <a:extLst>
              <a:ext uri="{FF2B5EF4-FFF2-40B4-BE49-F238E27FC236}">
                <a16:creationId xmlns:a16="http://schemas.microsoft.com/office/drawing/2014/main" id="{AB4860D2-6142-A14D-82CB-3C798176B04B}"/>
              </a:ext>
            </a:extLst>
          </p:cNvPr>
          <p:cNvSpPr>
            <a:spLocks noGrp="1"/>
          </p:cNvSpPr>
          <p:nvPr>
            <p:ph type="body" sz="half" idx="2"/>
          </p:nvPr>
        </p:nvSpPr>
        <p:spPr>
          <a:xfrm>
            <a:off x="1235212" y="4947404"/>
            <a:ext cx="2743200" cy="1699201"/>
          </a:xfrm>
        </p:spPr>
        <p:txBody>
          <a:bodyPr>
            <a:normAutofit lnSpcReduction="10000"/>
          </a:bodyPr>
          <a:lstStyle/>
          <a:p>
            <a:pPr marL="285750" indent="-285750">
              <a:buFont typeface="Arial" panose="020B0604020202020204" pitchFamily="34" charset="0"/>
              <a:buChar char="•"/>
            </a:pPr>
            <a:r>
              <a:rPr lang="en-US" dirty="0"/>
              <a:t>Starts fast</a:t>
            </a:r>
          </a:p>
          <a:p>
            <a:pPr marL="285750" indent="-285750">
              <a:buFont typeface="Arial" panose="020B0604020202020204" pitchFamily="34" charset="0"/>
              <a:buChar char="•"/>
            </a:pPr>
            <a:r>
              <a:rPr lang="en-US" dirty="0"/>
              <a:t>Introduces protagonist</a:t>
            </a:r>
          </a:p>
          <a:p>
            <a:pPr marL="285750" indent="-285750">
              <a:buFont typeface="Arial" panose="020B0604020202020204" pitchFamily="34" charset="0"/>
              <a:buChar char="•"/>
            </a:pPr>
            <a:r>
              <a:rPr lang="en-US" dirty="0"/>
              <a:t>Presents want/goal or problem to solve</a:t>
            </a:r>
          </a:p>
        </p:txBody>
      </p:sp>
      <p:pic>
        <p:nvPicPr>
          <p:cNvPr id="12" name="Picture Placeholder 11" descr="A book cover with a cartoon character on top of a wall&#10;&#10;Description automatically generated">
            <a:extLst>
              <a:ext uri="{FF2B5EF4-FFF2-40B4-BE49-F238E27FC236}">
                <a16:creationId xmlns:a16="http://schemas.microsoft.com/office/drawing/2014/main" id="{A43C0B7A-9554-FC1F-F2B0-91D62A28A460}"/>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8328" b="8328"/>
          <a:stretch>
            <a:fillRect/>
          </a:stretch>
        </p:blipFill>
        <p:spPr/>
      </p:pic>
      <p:sp>
        <p:nvSpPr>
          <p:cNvPr id="6" name="Text Placeholder 5">
            <a:extLst>
              <a:ext uri="{FF2B5EF4-FFF2-40B4-BE49-F238E27FC236}">
                <a16:creationId xmlns:a16="http://schemas.microsoft.com/office/drawing/2014/main" id="{7CC1A278-59B4-A85F-7281-44023395454B}"/>
              </a:ext>
            </a:extLst>
          </p:cNvPr>
          <p:cNvSpPr>
            <a:spLocks noGrp="1"/>
          </p:cNvSpPr>
          <p:nvPr>
            <p:ph type="body" sz="half" idx="21"/>
          </p:nvPr>
        </p:nvSpPr>
        <p:spPr/>
        <p:txBody>
          <a:bodyPr/>
          <a:lstStyle/>
          <a:p>
            <a:pPr marL="285750" indent="-285750">
              <a:buFont typeface="Arial" panose="020B0604020202020204" pitchFamily="34" charset="0"/>
              <a:buChar char="•"/>
            </a:pPr>
            <a:r>
              <a:rPr lang="en-US" dirty="0"/>
              <a:t>Shows protagonist trying and often failing (agency)</a:t>
            </a:r>
          </a:p>
        </p:txBody>
      </p:sp>
      <p:pic>
        <p:nvPicPr>
          <p:cNvPr id="9" name="Picture Placeholder 8" descr="A book cover of a cat and a quarter&#10;&#10;Description automatically generated">
            <a:extLst>
              <a:ext uri="{FF2B5EF4-FFF2-40B4-BE49-F238E27FC236}">
                <a16:creationId xmlns:a16="http://schemas.microsoft.com/office/drawing/2014/main" id="{A93A9127-FF49-3BF9-6368-6C48E53949CB}"/>
              </a:ext>
            </a:extLst>
          </p:cNvPr>
          <p:cNvPicPr>
            <a:picLocks noGrp="1" noChangeAspect="1"/>
          </p:cNvPicPr>
          <p:nvPr>
            <p:ph type="pic" sz="quarter" idx="20"/>
          </p:nvPr>
        </p:nvPicPr>
        <p:blipFill>
          <a:blip r:embed="rId4" cstate="print">
            <a:extLst>
              <a:ext uri="{28A0092B-C50C-407E-A947-70E740481C1C}">
                <a14:useLocalDpi xmlns:a14="http://schemas.microsoft.com/office/drawing/2010/main" val="0"/>
              </a:ext>
            </a:extLst>
          </a:blip>
          <a:srcRect l="3788" r="3788"/>
          <a:stretch>
            <a:fillRect/>
          </a:stretch>
        </p:blipFill>
        <p:spPr/>
      </p:pic>
      <p:sp>
        <p:nvSpPr>
          <p:cNvPr id="8" name="Text Placeholder 7">
            <a:extLst>
              <a:ext uri="{FF2B5EF4-FFF2-40B4-BE49-F238E27FC236}">
                <a16:creationId xmlns:a16="http://schemas.microsoft.com/office/drawing/2014/main" id="{09B86C86-FC3E-A468-A586-A3A21AAAF23D}"/>
              </a:ext>
            </a:extLst>
          </p:cNvPr>
          <p:cNvSpPr>
            <a:spLocks noGrp="1"/>
          </p:cNvSpPr>
          <p:nvPr>
            <p:ph type="body" sz="half" idx="22"/>
          </p:nvPr>
        </p:nvSpPr>
        <p:spPr>
          <a:xfrm>
            <a:off x="8209082" y="4947404"/>
            <a:ext cx="3164312" cy="1605795"/>
          </a:xfrm>
        </p:spPr>
        <p:txBody>
          <a:bodyPr>
            <a:normAutofit/>
          </a:bodyPr>
          <a:lstStyle/>
          <a:p>
            <a:pPr marL="285750" indent="-285750">
              <a:buFont typeface="Arial" panose="020B0604020202020204" pitchFamily="34" charset="0"/>
              <a:buChar char="•"/>
            </a:pPr>
            <a:r>
              <a:rPr lang="en-US" dirty="0"/>
              <a:t>Ends with hope</a:t>
            </a:r>
          </a:p>
          <a:p>
            <a:pPr marL="285750" indent="-285750">
              <a:buFont typeface="Arial" panose="020B0604020202020204" pitchFamily="34" charset="0"/>
              <a:buChar char="•"/>
            </a:pPr>
            <a:r>
              <a:rPr lang="en-US" dirty="0"/>
              <a:t>Reveals character growth</a:t>
            </a:r>
          </a:p>
          <a:p>
            <a:pPr marL="285750" indent="-285750">
              <a:buFont typeface="Arial" panose="020B0604020202020204" pitchFamily="34" charset="0"/>
              <a:buChar char="•"/>
            </a:pPr>
            <a:r>
              <a:rPr lang="en-US" dirty="0"/>
              <a:t>Mirrors beginning (often)</a:t>
            </a:r>
          </a:p>
        </p:txBody>
      </p:sp>
    </p:spTree>
    <p:extLst>
      <p:ext uri="{BB962C8B-B14F-4D97-AF65-F5344CB8AC3E}">
        <p14:creationId xmlns:p14="http://schemas.microsoft.com/office/powerpoint/2010/main" val="394459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The Pigeon Finds a Hot Dog. Read Aloud">
            <a:hlinkClick r:id="" action="ppaction://media"/>
            <a:extLst>
              <a:ext uri="{FF2B5EF4-FFF2-40B4-BE49-F238E27FC236}">
                <a16:creationId xmlns:a16="http://schemas.microsoft.com/office/drawing/2014/main" id="{1EFF2F70-FA5E-9037-1BA7-0B41FF827F9A}"/>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213037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a:t>
            </a:r>
            <a:br>
              <a:rPr lang="en-US" dirty="0"/>
            </a:br>
            <a:endParaRPr lang="en-US" dirty="0"/>
          </a:p>
        </p:txBody>
      </p:sp>
      <p:sp>
        <p:nvSpPr>
          <p:cNvPr id="3" name="Subtitle 2"/>
          <p:cNvSpPr>
            <a:spLocks noGrp="1"/>
          </p:cNvSpPr>
          <p:nvPr>
            <p:ph type="body" idx="1"/>
          </p:nvPr>
        </p:nvSpPr>
        <p:spPr/>
        <p:txBody>
          <a:bodyPr/>
          <a:lstStyle/>
          <a:p>
            <a:r>
              <a:rPr lang="en-US" dirty="0"/>
              <a:t>Every word counts.</a:t>
            </a:r>
          </a:p>
          <a:p>
            <a:r>
              <a:rPr lang="en-US" dirty="0"/>
              <a:t>Less is often more.</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7390" y="810229"/>
            <a:ext cx="3840480" cy="1663005"/>
          </a:xfrm>
        </p:spPr>
        <p:txBody>
          <a:bodyPr>
            <a:normAutofit fontScale="90000"/>
          </a:bodyPr>
          <a:lstStyle/>
          <a:p>
            <a:r>
              <a:rPr lang="en-US" sz="4800" dirty="0"/>
              <a:t>Trust the illustrator (and reader)</a:t>
            </a:r>
          </a:p>
        </p:txBody>
      </p:sp>
      <p:sp>
        <p:nvSpPr>
          <p:cNvPr id="4" name="Text Placeholder 3"/>
          <p:cNvSpPr>
            <a:spLocks noGrp="1"/>
          </p:cNvSpPr>
          <p:nvPr>
            <p:ph type="body" sz="half" idx="2"/>
          </p:nvPr>
        </p:nvSpPr>
        <p:spPr>
          <a:xfrm>
            <a:off x="3897659" y="2783950"/>
            <a:ext cx="2773107" cy="2753000"/>
          </a:xfrm>
        </p:spPr>
        <p:txBody>
          <a:bodyPr>
            <a:normAutofit lnSpcReduction="10000"/>
          </a:bodyPr>
          <a:lstStyle/>
          <a:p>
            <a:pPr>
              <a:lnSpc>
                <a:spcPct val="110000"/>
              </a:lnSpc>
            </a:pPr>
            <a:r>
              <a:rPr lang="en-US" sz="2800" dirty="0"/>
              <a:t>Images can amplify emotion and complement the verbal storytelling</a:t>
            </a:r>
          </a:p>
        </p:txBody>
      </p:sp>
      <p:sp>
        <p:nvSpPr>
          <p:cNvPr id="7" name="TextBox 6">
            <a:extLst>
              <a:ext uri="{FF2B5EF4-FFF2-40B4-BE49-F238E27FC236}">
                <a16:creationId xmlns:a16="http://schemas.microsoft.com/office/drawing/2014/main" id="{F08EE5A0-F742-4A12-849C-9626D41BE8DA}"/>
              </a:ext>
            </a:extLst>
          </p:cNvPr>
          <p:cNvSpPr txBox="1"/>
          <p:nvPr/>
        </p:nvSpPr>
        <p:spPr>
          <a:xfrm>
            <a:off x="1015068" y="5167618"/>
            <a:ext cx="5469622" cy="369332"/>
          </a:xfrm>
          <a:prstGeom prst="rect">
            <a:avLst/>
          </a:prstGeom>
          <a:noFill/>
        </p:spPr>
        <p:txBody>
          <a:bodyPr wrap="square" rtlCol="0">
            <a:spAutoFit/>
          </a:bodyPr>
          <a:lstStyle/>
          <a:p>
            <a:r>
              <a:rPr lang="en-US" dirty="0"/>
              <a:t>From </a:t>
            </a:r>
            <a:r>
              <a:rPr lang="en-US" i="1" dirty="0"/>
              <a:t>My Lucky Day</a:t>
            </a:r>
          </a:p>
        </p:txBody>
      </p:sp>
      <p:pic>
        <p:nvPicPr>
          <p:cNvPr id="3" name="Picture 2">
            <a:extLst>
              <a:ext uri="{FF2B5EF4-FFF2-40B4-BE49-F238E27FC236}">
                <a16:creationId xmlns:a16="http://schemas.microsoft.com/office/drawing/2014/main" id="{A50091D2-63B8-47E7-8F04-328DBF766FBD}"/>
              </a:ext>
            </a:extLst>
          </p:cNvPr>
          <p:cNvPicPr>
            <a:picLocks noChangeAspect="1"/>
          </p:cNvPicPr>
          <p:nvPr/>
        </p:nvPicPr>
        <p:blipFill>
          <a:blip r:embed="rId2"/>
          <a:stretch>
            <a:fillRect/>
          </a:stretch>
        </p:blipFill>
        <p:spPr>
          <a:xfrm>
            <a:off x="872243" y="1185251"/>
            <a:ext cx="2877636" cy="3836847"/>
          </a:xfrm>
          <a:prstGeom prst="rect">
            <a:avLst/>
          </a:prstGeom>
        </p:spPr>
      </p:pic>
      <p:pic>
        <p:nvPicPr>
          <p:cNvPr id="8" name="Picture 7" descr="A fox and pig on a book cover&#10;&#10;Description automatically generated">
            <a:extLst>
              <a:ext uri="{FF2B5EF4-FFF2-40B4-BE49-F238E27FC236}">
                <a16:creationId xmlns:a16="http://schemas.microsoft.com/office/drawing/2014/main" id="{3443E7C7-257D-2D60-922C-6B4209BD07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6687" y="2474985"/>
            <a:ext cx="3506412" cy="4383015"/>
          </a:xfrm>
          <a:prstGeom prst="rect">
            <a:avLst/>
          </a:prstGeom>
        </p:spPr>
      </p:pic>
    </p:spTree>
    <p:extLst>
      <p:ext uri="{BB962C8B-B14F-4D97-AF65-F5344CB8AC3E}">
        <p14:creationId xmlns:p14="http://schemas.microsoft.com/office/powerpoint/2010/main" val="3437179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5234" y="810229"/>
            <a:ext cx="4990012" cy="2103120"/>
          </a:xfrm>
        </p:spPr>
        <p:txBody>
          <a:bodyPr>
            <a:normAutofit fontScale="90000"/>
          </a:bodyPr>
          <a:lstStyle/>
          <a:p>
            <a:r>
              <a:rPr lang="en-US" sz="4400" dirty="0"/>
              <a:t>Create space –and inspiration – for the illustrator</a:t>
            </a:r>
          </a:p>
        </p:txBody>
      </p:sp>
      <p:sp>
        <p:nvSpPr>
          <p:cNvPr id="4" name="Text Placeholder 3"/>
          <p:cNvSpPr>
            <a:spLocks noGrp="1"/>
          </p:cNvSpPr>
          <p:nvPr>
            <p:ph type="body" sz="half" idx="2"/>
          </p:nvPr>
        </p:nvSpPr>
        <p:spPr>
          <a:xfrm>
            <a:off x="7484502" y="3110905"/>
            <a:ext cx="4067138" cy="2753000"/>
          </a:xfrm>
        </p:spPr>
        <p:txBody>
          <a:bodyPr>
            <a:normAutofit fontScale="85000" lnSpcReduction="10000"/>
          </a:bodyPr>
          <a:lstStyle/>
          <a:p>
            <a:r>
              <a:rPr lang="en-US" sz="2400" dirty="0"/>
              <a:t>Dedicate words for what text can do that images can’t</a:t>
            </a:r>
          </a:p>
          <a:p>
            <a:pPr marL="342900" indent="-342900">
              <a:buFont typeface="Arial" panose="020B0604020202020204" pitchFamily="34" charset="0"/>
              <a:buChar char="•"/>
            </a:pPr>
            <a:r>
              <a:rPr lang="en-US" sz="2400" dirty="0"/>
              <a:t>actions</a:t>
            </a:r>
          </a:p>
          <a:p>
            <a:pPr marL="342900" indent="-342900">
              <a:buFont typeface="Arial" panose="020B0604020202020204" pitchFamily="34" charset="0"/>
              <a:buChar char="•"/>
            </a:pPr>
            <a:r>
              <a:rPr lang="en-US" sz="2400" dirty="0"/>
              <a:t>smells</a:t>
            </a:r>
          </a:p>
          <a:p>
            <a:pPr marL="342900" indent="-342900">
              <a:buFont typeface="Arial" panose="020B0604020202020204" pitchFamily="34" charset="0"/>
              <a:buChar char="•"/>
            </a:pPr>
            <a:r>
              <a:rPr lang="en-US" sz="2400" dirty="0"/>
              <a:t>sounds</a:t>
            </a:r>
          </a:p>
          <a:p>
            <a:pPr marL="342900" indent="-342900">
              <a:buFont typeface="Arial" panose="020B0604020202020204" pitchFamily="34" charset="0"/>
              <a:buChar char="•"/>
            </a:pPr>
            <a:r>
              <a:rPr lang="en-US" sz="2400" dirty="0"/>
              <a:t>dialogue</a:t>
            </a:r>
          </a:p>
        </p:txBody>
      </p:sp>
      <p:pic>
        <p:nvPicPr>
          <p:cNvPr id="6" name="Picture 5">
            <a:extLst>
              <a:ext uri="{FF2B5EF4-FFF2-40B4-BE49-F238E27FC236}">
                <a16:creationId xmlns:a16="http://schemas.microsoft.com/office/drawing/2014/main" id="{05D3DEAE-38AC-441F-A6D7-BB556A0F48C8}"/>
              </a:ext>
            </a:extLst>
          </p:cNvPr>
          <p:cNvPicPr>
            <a:picLocks noChangeAspect="1"/>
          </p:cNvPicPr>
          <p:nvPr/>
        </p:nvPicPr>
        <p:blipFill>
          <a:blip r:embed="rId2"/>
          <a:stretch>
            <a:fillRect/>
          </a:stretch>
        </p:blipFill>
        <p:spPr>
          <a:xfrm>
            <a:off x="745574" y="1111961"/>
            <a:ext cx="6037950" cy="3728906"/>
          </a:xfrm>
          <a:prstGeom prst="rect">
            <a:avLst/>
          </a:prstGeom>
        </p:spPr>
      </p:pic>
      <p:sp>
        <p:nvSpPr>
          <p:cNvPr id="7" name="TextBox 6">
            <a:extLst>
              <a:ext uri="{FF2B5EF4-FFF2-40B4-BE49-F238E27FC236}">
                <a16:creationId xmlns:a16="http://schemas.microsoft.com/office/drawing/2014/main" id="{F08EE5A0-F742-4A12-849C-9626D41BE8DA}"/>
              </a:ext>
            </a:extLst>
          </p:cNvPr>
          <p:cNvSpPr txBox="1"/>
          <p:nvPr/>
        </p:nvSpPr>
        <p:spPr>
          <a:xfrm>
            <a:off x="1015068" y="5167618"/>
            <a:ext cx="5469622" cy="369332"/>
          </a:xfrm>
          <a:prstGeom prst="rect">
            <a:avLst/>
          </a:prstGeom>
          <a:noFill/>
        </p:spPr>
        <p:txBody>
          <a:bodyPr wrap="square" rtlCol="0">
            <a:spAutoFit/>
          </a:bodyPr>
          <a:lstStyle/>
          <a:p>
            <a:r>
              <a:rPr lang="en-US" dirty="0"/>
              <a:t>From </a:t>
            </a:r>
            <a:r>
              <a:rPr lang="en-US" i="1" dirty="0"/>
              <a:t>The Last Stop on Market Street</a:t>
            </a:r>
          </a:p>
        </p:txBody>
      </p:sp>
      <p:pic>
        <p:nvPicPr>
          <p:cNvPr id="3" name="Picture 2">
            <a:extLst>
              <a:ext uri="{FF2B5EF4-FFF2-40B4-BE49-F238E27FC236}">
                <a16:creationId xmlns:a16="http://schemas.microsoft.com/office/drawing/2014/main" id="{62E61450-6CCF-9DBB-47C8-D06EF2202FEB}"/>
              </a:ext>
            </a:extLst>
          </p:cNvPr>
          <p:cNvPicPr>
            <a:picLocks noChangeAspect="1"/>
          </p:cNvPicPr>
          <p:nvPr/>
        </p:nvPicPr>
        <p:blipFill>
          <a:blip r:embed="rId3"/>
          <a:stretch>
            <a:fillRect/>
          </a:stretch>
        </p:blipFill>
        <p:spPr>
          <a:xfrm>
            <a:off x="9719858" y="3802541"/>
            <a:ext cx="2472142" cy="3054360"/>
          </a:xfrm>
          <a:prstGeom prst="rect">
            <a:avLst/>
          </a:prstGeom>
        </p:spPr>
      </p:pic>
    </p:spTree>
    <p:extLst>
      <p:ext uri="{BB962C8B-B14F-4D97-AF65-F5344CB8AC3E}">
        <p14:creationId xmlns:p14="http://schemas.microsoft.com/office/powerpoint/2010/main" val="1695085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1C5364-0EC0-4AB2-B336-8E829DEC970A}"/>
              </a:ext>
            </a:extLst>
          </p:cNvPr>
          <p:cNvPicPr>
            <a:picLocks noChangeAspect="1"/>
          </p:cNvPicPr>
          <p:nvPr/>
        </p:nvPicPr>
        <p:blipFill>
          <a:blip r:embed="rId2"/>
          <a:stretch>
            <a:fillRect/>
          </a:stretch>
        </p:blipFill>
        <p:spPr>
          <a:xfrm rot="21261453">
            <a:off x="226588" y="1830024"/>
            <a:ext cx="3671157" cy="4790092"/>
          </a:xfrm>
          <a:prstGeom prst="rect">
            <a:avLst/>
          </a:prstGeom>
        </p:spPr>
      </p:pic>
      <p:sp>
        <p:nvSpPr>
          <p:cNvPr id="3" name="Rectangle 2">
            <a:extLst>
              <a:ext uri="{FF2B5EF4-FFF2-40B4-BE49-F238E27FC236}">
                <a16:creationId xmlns:a16="http://schemas.microsoft.com/office/drawing/2014/main" id="{F61E6E04-6F90-4817-859D-757802FC9863}"/>
              </a:ext>
            </a:extLst>
          </p:cNvPr>
          <p:cNvSpPr/>
          <p:nvPr/>
        </p:nvSpPr>
        <p:spPr>
          <a:xfrm>
            <a:off x="308601" y="737823"/>
            <a:ext cx="2060179"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lyrical</a:t>
            </a:r>
          </a:p>
        </p:txBody>
      </p:sp>
      <p:sp>
        <p:nvSpPr>
          <p:cNvPr id="6" name="Rectangle 5">
            <a:extLst>
              <a:ext uri="{FF2B5EF4-FFF2-40B4-BE49-F238E27FC236}">
                <a16:creationId xmlns:a16="http://schemas.microsoft.com/office/drawing/2014/main" id="{8A66E02C-212D-4B0D-AC89-61FBFB5271AD}"/>
              </a:ext>
            </a:extLst>
          </p:cNvPr>
          <p:cNvSpPr/>
          <p:nvPr/>
        </p:nvSpPr>
        <p:spPr>
          <a:xfrm rot="252072">
            <a:off x="8746599" y="945491"/>
            <a:ext cx="2712602"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rhyming</a:t>
            </a:r>
          </a:p>
        </p:txBody>
      </p:sp>
      <p:pic>
        <p:nvPicPr>
          <p:cNvPr id="5" name="Picture 4">
            <a:extLst>
              <a:ext uri="{FF2B5EF4-FFF2-40B4-BE49-F238E27FC236}">
                <a16:creationId xmlns:a16="http://schemas.microsoft.com/office/drawing/2014/main" id="{EB27FCB0-7B41-4BB8-BE79-5063960C755B}"/>
              </a:ext>
            </a:extLst>
          </p:cNvPr>
          <p:cNvPicPr>
            <a:picLocks noChangeAspect="1"/>
          </p:cNvPicPr>
          <p:nvPr/>
        </p:nvPicPr>
        <p:blipFill>
          <a:blip r:embed="rId3"/>
          <a:stretch>
            <a:fillRect/>
          </a:stretch>
        </p:blipFill>
        <p:spPr>
          <a:xfrm>
            <a:off x="4046204" y="0"/>
            <a:ext cx="3615087" cy="4838548"/>
          </a:xfrm>
          <a:prstGeom prst="rect">
            <a:avLst/>
          </a:prstGeom>
        </p:spPr>
      </p:pic>
      <p:pic>
        <p:nvPicPr>
          <p:cNvPr id="4" name="Picture 3">
            <a:extLst>
              <a:ext uri="{FF2B5EF4-FFF2-40B4-BE49-F238E27FC236}">
                <a16:creationId xmlns:a16="http://schemas.microsoft.com/office/drawing/2014/main" id="{8313B981-D570-4021-B024-43DBFD74FE90}"/>
              </a:ext>
            </a:extLst>
          </p:cNvPr>
          <p:cNvPicPr>
            <a:picLocks noChangeAspect="1"/>
          </p:cNvPicPr>
          <p:nvPr/>
        </p:nvPicPr>
        <p:blipFill>
          <a:blip r:embed="rId4"/>
          <a:stretch>
            <a:fillRect/>
          </a:stretch>
        </p:blipFill>
        <p:spPr>
          <a:xfrm rot="279862">
            <a:off x="7496585" y="2705774"/>
            <a:ext cx="4561386" cy="3895424"/>
          </a:xfrm>
          <a:prstGeom prst="rect">
            <a:avLst/>
          </a:prstGeom>
        </p:spPr>
      </p:pic>
      <p:sp>
        <p:nvSpPr>
          <p:cNvPr id="7" name="Rectangle 6">
            <a:extLst>
              <a:ext uri="{FF2B5EF4-FFF2-40B4-BE49-F238E27FC236}">
                <a16:creationId xmlns:a16="http://schemas.microsoft.com/office/drawing/2014/main" id="{D238A634-1B22-4D8D-B898-C68D9A0653E7}"/>
              </a:ext>
            </a:extLst>
          </p:cNvPr>
          <p:cNvSpPr/>
          <p:nvPr/>
        </p:nvSpPr>
        <p:spPr>
          <a:xfrm>
            <a:off x="4124333" y="4953000"/>
            <a:ext cx="3108543"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rhythmic</a:t>
            </a:r>
          </a:p>
        </p:txBody>
      </p:sp>
    </p:spTree>
    <p:extLst>
      <p:ext uri="{BB962C8B-B14F-4D97-AF65-F5344CB8AC3E}">
        <p14:creationId xmlns:p14="http://schemas.microsoft.com/office/powerpoint/2010/main" val="2567448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9D007B-EF8E-983A-631D-61253A4A2DA7}"/>
              </a:ext>
            </a:extLst>
          </p:cNvPr>
          <p:cNvSpPr>
            <a:spLocks noGrp="1"/>
          </p:cNvSpPr>
          <p:nvPr>
            <p:ph type="body" idx="1"/>
          </p:nvPr>
        </p:nvSpPr>
        <p:spPr/>
        <p:txBody>
          <a:bodyPr/>
          <a:lstStyle/>
          <a:p>
            <a:pPr marL="169329" indent="0">
              <a:buNone/>
            </a:pPr>
            <a:r>
              <a:rPr lang="en-US" dirty="0"/>
              <a:t>We went into the woods. The shadows were the blackest things I had ever seen. They stained the white snow. My mouth felt furry, for the scarf over it was wet and warm.</a:t>
            </a:r>
          </a:p>
        </p:txBody>
      </p:sp>
      <p:sp>
        <p:nvSpPr>
          <p:cNvPr id="4" name="Text Placeholder 3">
            <a:extLst>
              <a:ext uri="{FF2B5EF4-FFF2-40B4-BE49-F238E27FC236}">
                <a16:creationId xmlns:a16="http://schemas.microsoft.com/office/drawing/2014/main" id="{C7635FA6-E843-AACE-62B1-E9EEBDA6912F}"/>
              </a:ext>
            </a:extLst>
          </p:cNvPr>
          <p:cNvSpPr>
            <a:spLocks noGrp="1"/>
          </p:cNvSpPr>
          <p:nvPr>
            <p:ph type="body" idx="2"/>
          </p:nvPr>
        </p:nvSpPr>
        <p:spPr>
          <a:xfrm>
            <a:off x="3568200" y="2060966"/>
            <a:ext cx="2565200" cy="4130827"/>
          </a:xfrm>
        </p:spPr>
        <p:txBody>
          <a:bodyPr/>
          <a:lstStyle/>
          <a:p>
            <a:pPr marL="169329" indent="0" algn="l">
              <a:buNone/>
            </a:pPr>
            <a:r>
              <a:rPr lang="en-US" dirty="0"/>
              <a:t>A told B and B told C, “I’ll meet you at the top of the coconut tree.”</a:t>
            </a:r>
          </a:p>
          <a:p>
            <a:pPr marL="169329" indent="0" algn="l">
              <a:buNone/>
            </a:pPr>
            <a:endParaRPr lang="en-US" dirty="0"/>
          </a:p>
          <a:p>
            <a:pPr marL="169329" indent="0" algn="l">
              <a:buNone/>
            </a:pPr>
            <a:r>
              <a:rPr lang="en-US" dirty="0"/>
              <a:t>“Whee!”said D to E F G, “I’ll beat you to the top of the coconut tree.”</a:t>
            </a:r>
          </a:p>
          <a:p>
            <a:pPr marL="169329" indent="0" algn="l">
              <a:buNone/>
            </a:pPr>
            <a:endParaRPr lang="en-US" b="0" i="0" dirty="0">
              <a:solidFill>
                <a:srgbClr val="000000"/>
              </a:solidFill>
              <a:effectLst/>
              <a:latin typeface="Source Sans Pro" panose="020B0503030403020204" pitchFamily="34" charset="0"/>
            </a:endParaRPr>
          </a:p>
          <a:p>
            <a:pPr marL="169329" indent="0">
              <a:buNone/>
            </a:pPr>
            <a:endParaRPr lang="en-US" dirty="0"/>
          </a:p>
        </p:txBody>
      </p:sp>
      <p:sp>
        <p:nvSpPr>
          <p:cNvPr id="5" name="Text Placeholder 4">
            <a:extLst>
              <a:ext uri="{FF2B5EF4-FFF2-40B4-BE49-F238E27FC236}">
                <a16:creationId xmlns:a16="http://schemas.microsoft.com/office/drawing/2014/main" id="{6D0D0DD6-A45B-3AFF-CCC1-2118B77F2212}"/>
              </a:ext>
            </a:extLst>
          </p:cNvPr>
          <p:cNvSpPr>
            <a:spLocks noGrp="1"/>
          </p:cNvSpPr>
          <p:nvPr>
            <p:ph type="body" idx="3"/>
          </p:nvPr>
        </p:nvSpPr>
        <p:spPr>
          <a:xfrm>
            <a:off x="6264899" y="2060967"/>
            <a:ext cx="3845752" cy="3802000"/>
          </a:xfrm>
        </p:spPr>
        <p:txBody>
          <a:bodyPr/>
          <a:lstStyle/>
          <a:p>
            <a:pPr marL="169329" indent="0">
              <a:buNone/>
            </a:pPr>
            <a:r>
              <a:rPr lang="en-US" dirty="0"/>
              <a:t>Ghosts swayed in line </a:t>
            </a:r>
          </a:p>
          <a:p>
            <a:pPr marL="169329" indent="0">
              <a:buNone/>
            </a:pPr>
            <a:r>
              <a:rPr lang="en-US" dirty="0"/>
              <a:t>To the beat of the bones</a:t>
            </a:r>
          </a:p>
          <a:p>
            <a:pPr marL="169329" indent="0">
              <a:buNone/>
            </a:pPr>
            <a:r>
              <a:rPr lang="en-US" dirty="0"/>
              <a:t>And jazzed up the sound</a:t>
            </a:r>
          </a:p>
          <a:p>
            <a:pPr marL="169329" indent="0">
              <a:buNone/>
            </a:pPr>
            <a:r>
              <a:rPr lang="en-US" dirty="0"/>
              <a:t>With musical moans</a:t>
            </a:r>
          </a:p>
          <a:p>
            <a:pPr marL="169329" indent="0">
              <a:buNone/>
            </a:pPr>
            <a:endParaRPr lang="en-US" dirty="0"/>
          </a:p>
          <a:p>
            <a:pPr marL="169329" indent="0">
              <a:buNone/>
            </a:pPr>
            <a:r>
              <a:rPr lang="en-US" dirty="0"/>
              <a:t>Ooooa-ooo!</a:t>
            </a:r>
          </a:p>
          <a:p>
            <a:pPr marL="169329" indent="0">
              <a:buNone/>
            </a:pPr>
            <a:r>
              <a:rPr lang="en-US" dirty="0"/>
              <a:t>Boooa-boo!</a:t>
            </a:r>
          </a:p>
        </p:txBody>
      </p:sp>
      <p:pic>
        <p:nvPicPr>
          <p:cNvPr id="6" name="Picture 5">
            <a:extLst>
              <a:ext uri="{FF2B5EF4-FFF2-40B4-BE49-F238E27FC236}">
                <a16:creationId xmlns:a16="http://schemas.microsoft.com/office/drawing/2014/main" id="{D9886266-2967-0AEB-7368-BFC3785E472F}"/>
              </a:ext>
            </a:extLst>
          </p:cNvPr>
          <p:cNvPicPr>
            <a:picLocks noChangeAspect="1"/>
          </p:cNvPicPr>
          <p:nvPr/>
        </p:nvPicPr>
        <p:blipFill>
          <a:blip r:embed="rId2"/>
          <a:stretch>
            <a:fillRect/>
          </a:stretch>
        </p:blipFill>
        <p:spPr>
          <a:xfrm>
            <a:off x="1194409" y="147259"/>
            <a:ext cx="1538694" cy="1913708"/>
          </a:xfrm>
          <a:prstGeom prst="rect">
            <a:avLst/>
          </a:prstGeom>
        </p:spPr>
      </p:pic>
      <p:pic>
        <p:nvPicPr>
          <p:cNvPr id="7" name="Picture 6">
            <a:extLst>
              <a:ext uri="{FF2B5EF4-FFF2-40B4-BE49-F238E27FC236}">
                <a16:creationId xmlns:a16="http://schemas.microsoft.com/office/drawing/2014/main" id="{465345D6-7EF0-733B-5236-2115F2EF4C17}"/>
              </a:ext>
            </a:extLst>
          </p:cNvPr>
          <p:cNvPicPr>
            <a:picLocks noChangeAspect="1"/>
          </p:cNvPicPr>
          <p:nvPr/>
        </p:nvPicPr>
        <p:blipFill>
          <a:blip r:embed="rId3"/>
          <a:stretch>
            <a:fillRect/>
          </a:stretch>
        </p:blipFill>
        <p:spPr>
          <a:xfrm>
            <a:off x="4119154" y="124472"/>
            <a:ext cx="1365491" cy="1828331"/>
          </a:xfrm>
          <a:prstGeom prst="rect">
            <a:avLst/>
          </a:prstGeom>
        </p:spPr>
      </p:pic>
      <p:pic>
        <p:nvPicPr>
          <p:cNvPr id="8" name="Picture 7">
            <a:extLst>
              <a:ext uri="{FF2B5EF4-FFF2-40B4-BE49-F238E27FC236}">
                <a16:creationId xmlns:a16="http://schemas.microsoft.com/office/drawing/2014/main" id="{F1F809A2-365C-D99E-2ECB-B56C95D8C761}"/>
              </a:ext>
            </a:extLst>
          </p:cNvPr>
          <p:cNvPicPr>
            <a:picLocks noChangeAspect="1"/>
          </p:cNvPicPr>
          <p:nvPr/>
        </p:nvPicPr>
        <p:blipFill>
          <a:blip r:embed="rId4"/>
          <a:stretch>
            <a:fillRect/>
          </a:stretch>
        </p:blipFill>
        <p:spPr>
          <a:xfrm>
            <a:off x="7210696" y="0"/>
            <a:ext cx="2499013" cy="2188985"/>
          </a:xfrm>
          <a:prstGeom prst="rect">
            <a:avLst/>
          </a:prstGeom>
        </p:spPr>
      </p:pic>
    </p:spTree>
    <p:extLst>
      <p:ext uri="{BB962C8B-B14F-4D97-AF65-F5344CB8AC3E}">
        <p14:creationId xmlns:p14="http://schemas.microsoft.com/office/powerpoint/2010/main" val="1519701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0769-0183-6995-9B03-89A2FD0376D3}"/>
              </a:ext>
            </a:extLst>
          </p:cNvPr>
          <p:cNvSpPr>
            <a:spLocks noGrp="1"/>
          </p:cNvSpPr>
          <p:nvPr>
            <p:ph type="title"/>
          </p:nvPr>
        </p:nvSpPr>
        <p:spPr/>
        <p:txBody>
          <a:bodyPr/>
          <a:lstStyle/>
          <a:p>
            <a:r>
              <a:rPr lang="en-US" dirty="0"/>
              <a:t>Language tips</a:t>
            </a:r>
          </a:p>
        </p:txBody>
      </p:sp>
      <p:sp>
        <p:nvSpPr>
          <p:cNvPr id="3" name="Text Placeholder 2">
            <a:extLst>
              <a:ext uri="{FF2B5EF4-FFF2-40B4-BE49-F238E27FC236}">
                <a16:creationId xmlns:a16="http://schemas.microsoft.com/office/drawing/2014/main" id="{B899BDBF-6D8D-8C5A-4ED8-0179AD138BA0}"/>
              </a:ext>
            </a:extLst>
          </p:cNvPr>
          <p:cNvSpPr>
            <a:spLocks noGrp="1"/>
          </p:cNvSpPr>
          <p:nvPr>
            <p:ph type="body" idx="1"/>
          </p:nvPr>
        </p:nvSpPr>
        <p:spPr/>
        <p:txBody>
          <a:bodyPr/>
          <a:lstStyle/>
          <a:p>
            <a:r>
              <a:rPr lang="en-US" dirty="0"/>
              <a:t>Don’t</a:t>
            </a:r>
          </a:p>
        </p:txBody>
      </p:sp>
      <p:sp>
        <p:nvSpPr>
          <p:cNvPr id="4" name="Content Placeholder 3">
            <a:extLst>
              <a:ext uri="{FF2B5EF4-FFF2-40B4-BE49-F238E27FC236}">
                <a16:creationId xmlns:a16="http://schemas.microsoft.com/office/drawing/2014/main" id="{4175A297-4178-4F02-EF68-68F50A2CEAC2}"/>
              </a:ext>
            </a:extLst>
          </p:cNvPr>
          <p:cNvSpPr>
            <a:spLocks noGrp="1"/>
          </p:cNvSpPr>
          <p:nvPr>
            <p:ph sz="half" idx="2"/>
          </p:nvPr>
        </p:nvSpPr>
        <p:spPr/>
        <p:txBody>
          <a:bodyPr>
            <a:normAutofit fontScale="85000" lnSpcReduction="10000"/>
          </a:bodyPr>
          <a:lstStyle/>
          <a:p>
            <a:r>
              <a:rPr lang="en-US" dirty="0"/>
              <a:t>Imitate Dr. Seuss</a:t>
            </a:r>
          </a:p>
          <a:p>
            <a:r>
              <a:rPr lang="en-US" dirty="0"/>
              <a:t>Prioritize rhyme over story</a:t>
            </a:r>
          </a:p>
          <a:p>
            <a:r>
              <a:rPr lang="en-US" dirty="0"/>
              <a:t>Change the normal order of words to accommodate rhyme.</a:t>
            </a:r>
            <a:endParaRPr lang="en-US" dirty="0">
              <a:cs typeface="Arial"/>
            </a:endParaRPr>
          </a:p>
          <a:p>
            <a:pPr lvl="1"/>
            <a:r>
              <a:rPr lang="en-US" i="1" dirty="0"/>
              <a:t>To the playground was where they went. Because the best times there were spent.</a:t>
            </a:r>
            <a:endParaRPr lang="en-US" dirty="0"/>
          </a:p>
          <a:p>
            <a:r>
              <a:rPr lang="en-US" dirty="0"/>
              <a:t>Assume rhyme is the only way to play or to please with language</a:t>
            </a:r>
          </a:p>
          <a:p>
            <a:pPr marL="0" indent="0">
              <a:buNone/>
            </a:pPr>
            <a:endParaRPr lang="en-US" dirty="0"/>
          </a:p>
        </p:txBody>
      </p:sp>
      <p:sp>
        <p:nvSpPr>
          <p:cNvPr id="5" name="Text Placeholder 4">
            <a:extLst>
              <a:ext uri="{FF2B5EF4-FFF2-40B4-BE49-F238E27FC236}">
                <a16:creationId xmlns:a16="http://schemas.microsoft.com/office/drawing/2014/main" id="{5D381175-A6A5-2EA4-E584-828D5C121BCC}"/>
              </a:ext>
            </a:extLst>
          </p:cNvPr>
          <p:cNvSpPr>
            <a:spLocks noGrp="1"/>
          </p:cNvSpPr>
          <p:nvPr>
            <p:ph type="body" sz="quarter" idx="3"/>
          </p:nvPr>
        </p:nvSpPr>
        <p:spPr/>
        <p:txBody>
          <a:bodyPr/>
          <a:lstStyle/>
          <a:p>
            <a:r>
              <a:rPr lang="en-US" dirty="0"/>
              <a:t>Do</a:t>
            </a:r>
          </a:p>
        </p:txBody>
      </p:sp>
      <p:sp>
        <p:nvSpPr>
          <p:cNvPr id="6" name="Content Placeholder 5">
            <a:extLst>
              <a:ext uri="{FF2B5EF4-FFF2-40B4-BE49-F238E27FC236}">
                <a16:creationId xmlns:a16="http://schemas.microsoft.com/office/drawing/2014/main" id="{7EFE934C-1C43-9D0E-41A6-05B8FAE2B20E}"/>
              </a:ext>
            </a:extLst>
          </p:cNvPr>
          <p:cNvSpPr>
            <a:spLocks noGrp="1"/>
          </p:cNvSpPr>
          <p:nvPr>
            <p:ph sz="quarter" idx="4"/>
          </p:nvPr>
        </p:nvSpPr>
        <p:spPr>
          <a:xfrm>
            <a:off x="6172200" y="2505075"/>
            <a:ext cx="4956048" cy="3843474"/>
          </a:xfrm>
        </p:spPr>
        <p:txBody>
          <a:bodyPr>
            <a:normAutofit fontScale="85000" lnSpcReduction="10000"/>
          </a:bodyPr>
          <a:lstStyle/>
          <a:p>
            <a:r>
              <a:rPr lang="en-US" dirty="0"/>
              <a:t>Incorporate poetic devices</a:t>
            </a:r>
          </a:p>
          <a:p>
            <a:pPr lvl="1"/>
            <a:r>
              <a:rPr lang="en-US" dirty="0"/>
              <a:t>Metaphors</a:t>
            </a:r>
          </a:p>
          <a:p>
            <a:pPr lvl="1"/>
            <a:r>
              <a:rPr lang="en-US" dirty="0"/>
              <a:t>Sound effects</a:t>
            </a:r>
          </a:p>
          <a:p>
            <a:pPr lvl="1"/>
            <a:r>
              <a:rPr lang="en-US" dirty="0"/>
              <a:t>Onomatopoeia</a:t>
            </a:r>
          </a:p>
          <a:p>
            <a:pPr lvl="1"/>
            <a:r>
              <a:rPr lang="en-US" dirty="0"/>
              <a:t>Assonance, consonance, alliteration</a:t>
            </a:r>
          </a:p>
          <a:p>
            <a:pPr lvl="1"/>
            <a:r>
              <a:rPr lang="en-US" dirty="0"/>
              <a:t>Purposeful repetition</a:t>
            </a:r>
          </a:p>
          <a:p>
            <a:r>
              <a:rPr lang="en-US" dirty="0"/>
              <a:t>Use simple, powerful verbs</a:t>
            </a:r>
          </a:p>
          <a:p>
            <a:r>
              <a:rPr lang="en-US" dirty="0"/>
              <a:t>Read your text aloud</a:t>
            </a:r>
          </a:p>
          <a:p>
            <a:pPr marL="0" lvl="1" indent="0">
              <a:buNone/>
            </a:pPr>
            <a:endParaRPr lang="en-US" dirty="0"/>
          </a:p>
        </p:txBody>
      </p:sp>
    </p:spTree>
    <p:extLst>
      <p:ext uri="{BB962C8B-B14F-4D97-AF65-F5344CB8AC3E}">
        <p14:creationId xmlns:p14="http://schemas.microsoft.com/office/powerpoint/2010/main" val="212567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09985-ABD5-F9DD-D8AD-8409979A53D3}"/>
              </a:ext>
            </a:extLst>
          </p:cNvPr>
          <p:cNvSpPr>
            <a:spLocks noGrp="1"/>
          </p:cNvSpPr>
          <p:nvPr>
            <p:ph type="ctrTitle"/>
          </p:nvPr>
        </p:nvSpPr>
        <p:spPr/>
        <p:txBody>
          <a:bodyPr/>
          <a:lstStyle/>
          <a:p>
            <a:r>
              <a:rPr lang="en-US" dirty="0"/>
              <a:t>Time check</a:t>
            </a:r>
          </a:p>
        </p:txBody>
      </p:sp>
      <p:pic>
        <p:nvPicPr>
          <p:cNvPr id="5" name="Graphic 4" descr="Stopwatch with solid fill">
            <a:extLst>
              <a:ext uri="{FF2B5EF4-FFF2-40B4-BE49-F238E27FC236}">
                <a16:creationId xmlns:a16="http://schemas.microsoft.com/office/drawing/2014/main" id="{E78FFC59-38DB-7927-4099-6C61A254A9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38800" y="3729445"/>
            <a:ext cx="914400" cy="914400"/>
          </a:xfrm>
          <a:prstGeom prst="rect">
            <a:avLst/>
          </a:prstGeom>
        </p:spPr>
      </p:pic>
    </p:spTree>
    <p:extLst>
      <p:ext uri="{BB962C8B-B14F-4D97-AF65-F5344CB8AC3E}">
        <p14:creationId xmlns:p14="http://schemas.microsoft.com/office/powerpoint/2010/main" val="183002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5612" y="1828800"/>
            <a:ext cx="7759239" cy="1828800"/>
          </a:xfrm>
        </p:spPr>
        <p:txBody>
          <a:bodyPr/>
          <a:lstStyle/>
          <a:p>
            <a:r>
              <a:rPr lang="en-US" dirty="0"/>
              <a:t>WRITING EXERCISE(S)</a:t>
            </a:r>
          </a:p>
        </p:txBody>
      </p:sp>
      <p:sp>
        <p:nvSpPr>
          <p:cNvPr id="3" name="Subtitle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7986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7BB7-53A2-B743-7D83-2539003772DF}"/>
              </a:ext>
            </a:extLst>
          </p:cNvPr>
          <p:cNvSpPr>
            <a:spLocks noGrp="1"/>
          </p:cNvSpPr>
          <p:nvPr>
            <p:ph type="title"/>
          </p:nvPr>
        </p:nvSpPr>
        <p:spPr>
          <a:xfrm>
            <a:off x="4265613" y="1828800"/>
            <a:ext cx="6858002" cy="870857"/>
          </a:xfrm>
        </p:spPr>
        <p:txBody>
          <a:bodyPr/>
          <a:lstStyle/>
          <a:p>
            <a:r>
              <a:rPr lang="en-US" dirty="0"/>
              <a:t>Character driven story</a:t>
            </a:r>
          </a:p>
        </p:txBody>
      </p:sp>
      <p:sp>
        <p:nvSpPr>
          <p:cNvPr id="3" name="Text Placeholder 2">
            <a:extLst>
              <a:ext uri="{FF2B5EF4-FFF2-40B4-BE49-F238E27FC236}">
                <a16:creationId xmlns:a16="http://schemas.microsoft.com/office/drawing/2014/main" id="{38D1A5DC-FD05-1AE1-C87F-076AD0C3CF6D}"/>
              </a:ext>
            </a:extLst>
          </p:cNvPr>
          <p:cNvSpPr>
            <a:spLocks noGrp="1"/>
          </p:cNvSpPr>
          <p:nvPr>
            <p:ph type="body" idx="1"/>
          </p:nvPr>
        </p:nvSpPr>
        <p:spPr>
          <a:xfrm>
            <a:off x="4265609" y="2908663"/>
            <a:ext cx="7125201" cy="3413759"/>
          </a:xfrm>
        </p:spPr>
        <p:txBody>
          <a:bodyPr>
            <a:normAutofit/>
          </a:bodyPr>
          <a:lstStyle/>
          <a:p>
            <a:pPr marL="457200" indent="-457200">
              <a:buFont typeface="+mj-lt"/>
              <a:buAutoNum type="arabicPeriod"/>
            </a:pPr>
            <a:r>
              <a:rPr lang="en-US" dirty="0"/>
              <a:t>Think of a character—human (age), animal, or nonhuman.</a:t>
            </a:r>
          </a:p>
          <a:p>
            <a:pPr marL="457200" indent="-457200">
              <a:buFont typeface="+mj-lt"/>
              <a:buAutoNum type="arabicPeriod"/>
            </a:pPr>
            <a:r>
              <a:rPr lang="en-US" dirty="0"/>
              <a:t>What’s their goal/want/problem to solve?</a:t>
            </a:r>
          </a:p>
          <a:p>
            <a:pPr marL="457200" indent="-457200">
              <a:buFont typeface="+mj-lt"/>
              <a:buAutoNum type="arabicPeriod"/>
            </a:pPr>
            <a:r>
              <a:rPr lang="en-US" dirty="0"/>
              <a:t>What stands in their way?</a:t>
            </a:r>
          </a:p>
          <a:p>
            <a:pPr marL="457200" indent="-457200">
              <a:buFont typeface="+mj-lt"/>
              <a:buAutoNum type="arabicPeriod"/>
            </a:pPr>
            <a:r>
              <a:rPr lang="en-US" dirty="0"/>
              <a:t>How can they show agency?</a:t>
            </a:r>
          </a:p>
        </p:txBody>
      </p:sp>
    </p:spTree>
    <p:extLst>
      <p:ext uri="{BB962C8B-B14F-4D97-AF65-F5344CB8AC3E}">
        <p14:creationId xmlns:p14="http://schemas.microsoft.com/office/powerpoint/2010/main" val="190921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7BB7-53A2-B743-7D83-2539003772DF}"/>
              </a:ext>
            </a:extLst>
          </p:cNvPr>
          <p:cNvSpPr>
            <a:spLocks noGrp="1"/>
          </p:cNvSpPr>
          <p:nvPr>
            <p:ph type="title"/>
          </p:nvPr>
        </p:nvSpPr>
        <p:spPr/>
        <p:txBody>
          <a:bodyPr/>
          <a:lstStyle/>
          <a:p>
            <a:r>
              <a:rPr lang="en-US" dirty="0"/>
              <a:t>Guided brainstorming</a:t>
            </a:r>
          </a:p>
        </p:txBody>
      </p:sp>
      <p:sp>
        <p:nvSpPr>
          <p:cNvPr id="3" name="Text Placeholder 2">
            <a:extLst>
              <a:ext uri="{FF2B5EF4-FFF2-40B4-BE49-F238E27FC236}">
                <a16:creationId xmlns:a16="http://schemas.microsoft.com/office/drawing/2014/main" id="{B672DE2F-1378-5E6B-6320-F59715397CE0}"/>
              </a:ext>
            </a:extLst>
          </p:cNvPr>
          <p:cNvSpPr>
            <a:spLocks noGrp="1"/>
          </p:cNvSpPr>
          <p:nvPr>
            <p:ph type="body" idx="1"/>
          </p:nvPr>
        </p:nvSpPr>
        <p:spPr/>
        <p:txBody>
          <a:bodyPr/>
          <a:lstStyle/>
          <a:p>
            <a:r>
              <a:rPr lang="en-US" dirty="0"/>
              <a:t>You were a child once. </a:t>
            </a:r>
          </a:p>
          <a:p>
            <a:r>
              <a:rPr lang="en-US" dirty="0"/>
              <a:t>Freewrite to prompts.</a:t>
            </a:r>
          </a:p>
        </p:txBody>
      </p:sp>
    </p:spTree>
    <p:extLst>
      <p:ext uri="{BB962C8B-B14F-4D97-AF65-F5344CB8AC3E}">
        <p14:creationId xmlns:p14="http://schemas.microsoft.com/office/powerpoint/2010/main" val="123664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7BB7-53A2-B743-7D83-2539003772DF}"/>
              </a:ext>
            </a:extLst>
          </p:cNvPr>
          <p:cNvSpPr>
            <a:spLocks noGrp="1"/>
          </p:cNvSpPr>
          <p:nvPr>
            <p:ph type="ctrTitle"/>
          </p:nvPr>
        </p:nvSpPr>
        <p:spPr/>
        <p:txBody>
          <a:bodyPr/>
          <a:lstStyle/>
          <a:p>
            <a:r>
              <a:rPr lang="en-US" dirty="0"/>
              <a:t>Q&amp;A</a:t>
            </a:r>
          </a:p>
        </p:txBody>
      </p:sp>
    </p:spTree>
    <p:extLst>
      <p:ext uri="{BB962C8B-B14F-4D97-AF65-F5344CB8AC3E}">
        <p14:creationId xmlns:p14="http://schemas.microsoft.com/office/powerpoint/2010/main" val="279518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7BB7-53A2-B743-7D83-2539003772DF}"/>
              </a:ext>
            </a:extLst>
          </p:cNvPr>
          <p:cNvSpPr>
            <a:spLocks noGrp="1"/>
          </p:cNvSpPr>
          <p:nvPr>
            <p:ph type="title"/>
          </p:nvPr>
        </p:nvSpPr>
        <p:spPr>
          <a:xfrm>
            <a:off x="1019507" y="426540"/>
            <a:ext cx="8551174" cy="993200"/>
          </a:xfrm>
        </p:spPr>
        <p:txBody>
          <a:bodyPr/>
          <a:lstStyle/>
          <a:p>
            <a:r>
              <a:rPr lang="en-US" dirty="0"/>
              <a:t>A Few Recommended Mentor Texts</a:t>
            </a:r>
          </a:p>
        </p:txBody>
      </p:sp>
      <p:sp>
        <p:nvSpPr>
          <p:cNvPr id="3" name="Text Placeholder 2">
            <a:extLst>
              <a:ext uri="{FF2B5EF4-FFF2-40B4-BE49-F238E27FC236}">
                <a16:creationId xmlns:a16="http://schemas.microsoft.com/office/drawing/2014/main" id="{8F5E03E5-1DEB-8B39-C89C-57F40A71F2D2}"/>
              </a:ext>
            </a:extLst>
          </p:cNvPr>
          <p:cNvSpPr>
            <a:spLocks noGrp="1"/>
          </p:cNvSpPr>
          <p:nvPr>
            <p:ph type="body" idx="1"/>
          </p:nvPr>
        </p:nvSpPr>
        <p:spPr>
          <a:xfrm>
            <a:off x="1037233" y="1670681"/>
            <a:ext cx="3436700" cy="4705852"/>
          </a:xfrm>
        </p:spPr>
        <p:txBody>
          <a:bodyPr/>
          <a:lstStyle/>
          <a:p>
            <a:pPr marL="169329" indent="0">
              <a:buNone/>
            </a:pPr>
            <a:r>
              <a:rPr lang="en-US" sz="1800" b="1" u="sng" dirty="0"/>
              <a:t>Fiction</a:t>
            </a:r>
          </a:p>
          <a:p>
            <a:pPr marL="169329" indent="0">
              <a:buNone/>
            </a:pPr>
            <a:r>
              <a:rPr lang="en-US" sz="1600" b="1" i="1" dirty="0"/>
              <a:t>Little Red Writing             </a:t>
            </a:r>
            <a:r>
              <a:rPr lang="en-US" sz="1600" dirty="0"/>
              <a:t>by Joan Holub</a:t>
            </a:r>
          </a:p>
          <a:p>
            <a:pPr marL="169329" indent="0">
              <a:buNone/>
            </a:pPr>
            <a:r>
              <a:rPr lang="en-US" sz="1600" dirty="0"/>
              <a:t>(fractured fairy tale)</a:t>
            </a:r>
          </a:p>
          <a:p>
            <a:pPr marL="169329" indent="0">
              <a:buNone/>
            </a:pPr>
            <a:endParaRPr lang="en-US" sz="1600" dirty="0"/>
          </a:p>
          <a:p>
            <a:pPr marL="169329" indent="0">
              <a:buNone/>
            </a:pPr>
            <a:r>
              <a:rPr lang="en-US" sz="1600" b="1" i="1" dirty="0"/>
              <a:t>Last Stop on Market Street </a:t>
            </a:r>
            <a:r>
              <a:rPr lang="en-US" sz="1600" i="1" dirty="0"/>
              <a:t>                </a:t>
            </a:r>
            <a:r>
              <a:rPr lang="en-US" sz="1600" dirty="0"/>
              <a:t>by Matt del Pena</a:t>
            </a:r>
          </a:p>
          <a:p>
            <a:pPr marL="169329" indent="0">
              <a:buNone/>
            </a:pPr>
            <a:endParaRPr lang="en-US" sz="1600" dirty="0"/>
          </a:p>
          <a:p>
            <a:pPr marL="169329" indent="0">
              <a:buNone/>
            </a:pPr>
            <a:r>
              <a:rPr lang="en-US" sz="1600" b="1" i="1" dirty="0"/>
              <a:t>The Day You Begin            </a:t>
            </a:r>
            <a:r>
              <a:rPr lang="en-US" sz="1600" dirty="0"/>
              <a:t>by Jacqueline Woodson</a:t>
            </a:r>
          </a:p>
          <a:p>
            <a:pPr marL="169329" indent="0">
              <a:buNone/>
            </a:pPr>
            <a:endParaRPr lang="en-US" sz="1600" dirty="0"/>
          </a:p>
          <a:p>
            <a:pPr marL="169329" indent="0">
              <a:buNone/>
            </a:pPr>
            <a:r>
              <a:rPr lang="en-US" sz="1600" b="1" i="1" dirty="0"/>
              <a:t>Hot Dog                         </a:t>
            </a:r>
            <a:r>
              <a:rPr lang="en-US" sz="1600" dirty="0"/>
              <a:t>by Doug Salati</a:t>
            </a:r>
          </a:p>
          <a:p>
            <a:pPr marL="169329" indent="0">
              <a:buNone/>
            </a:pPr>
            <a:endParaRPr lang="en-US" sz="1600" dirty="0"/>
          </a:p>
          <a:p>
            <a:pPr marL="169329" indent="0">
              <a:buNone/>
            </a:pPr>
            <a:endParaRPr lang="en-US" sz="1600" dirty="0"/>
          </a:p>
        </p:txBody>
      </p:sp>
      <p:sp>
        <p:nvSpPr>
          <p:cNvPr id="5" name="Text Placeholder 4">
            <a:extLst>
              <a:ext uri="{FF2B5EF4-FFF2-40B4-BE49-F238E27FC236}">
                <a16:creationId xmlns:a16="http://schemas.microsoft.com/office/drawing/2014/main" id="{F9465BC2-6EA9-E83D-6692-9ADA1314DA95}"/>
              </a:ext>
            </a:extLst>
          </p:cNvPr>
          <p:cNvSpPr>
            <a:spLocks noGrp="1"/>
          </p:cNvSpPr>
          <p:nvPr>
            <p:ph type="body" idx="3"/>
          </p:nvPr>
        </p:nvSpPr>
        <p:spPr>
          <a:xfrm>
            <a:off x="5182598" y="1636143"/>
            <a:ext cx="3322983" cy="4776874"/>
          </a:xfrm>
        </p:spPr>
        <p:txBody>
          <a:bodyPr/>
          <a:lstStyle/>
          <a:p>
            <a:pPr marL="169329" indent="0">
              <a:buNone/>
            </a:pPr>
            <a:r>
              <a:rPr lang="en-US" sz="1800" b="1" u="sng" dirty="0"/>
              <a:t>Nonfiction</a:t>
            </a:r>
          </a:p>
          <a:p>
            <a:pPr marL="169329" indent="0">
              <a:buNone/>
            </a:pPr>
            <a:r>
              <a:rPr lang="en-US" sz="1600" b="1" i="1" dirty="0"/>
              <a:t>Fry Bread: A Native American Story               </a:t>
            </a:r>
            <a:r>
              <a:rPr lang="en-US" sz="1600" dirty="0"/>
              <a:t>by Kevin Noble Maillard</a:t>
            </a:r>
          </a:p>
          <a:p>
            <a:pPr marL="169329" indent="0">
              <a:buNone/>
            </a:pPr>
            <a:endParaRPr lang="en-US" sz="1600" dirty="0"/>
          </a:p>
          <a:p>
            <a:pPr marL="169329" indent="0">
              <a:buNone/>
            </a:pPr>
            <a:r>
              <a:rPr lang="en-US" sz="1600" b="1" i="1" dirty="0"/>
              <a:t>Ida Always                    </a:t>
            </a:r>
            <a:r>
              <a:rPr lang="en-US" sz="1600" dirty="0"/>
              <a:t>by Caron Levis</a:t>
            </a:r>
          </a:p>
          <a:p>
            <a:pPr marL="169329" indent="0">
              <a:buNone/>
            </a:pPr>
            <a:endParaRPr lang="en-US" sz="1600" dirty="0"/>
          </a:p>
          <a:p>
            <a:pPr marL="169329" indent="0">
              <a:buNone/>
            </a:pPr>
            <a:r>
              <a:rPr lang="en-US" sz="1600" b="1" i="1" dirty="0"/>
              <a:t>Hawk Rising                   </a:t>
            </a:r>
            <a:r>
              <a:rPr lang="en-US" sz="1600" dirty="0"/>
              <a:t>by Maria Gianferrari</a:t>
            </a:r>
          </a:p>
          <a:p>
            <a:pPr marL="169329" indent="0">
              <a:buNone/>
            </a:pPr>
            <a:endParaRPr lang="en-US" sz="1600" dirty="0"/>
          </a:p>
          <a:p>
            <a:pPr marL="169329" indent="0">
              <a:buNone/>
            </a:pPr>
            <a:r>
              <a:rPr lang="en-US" sz="1600" b="1" i="1" dirty="0"/>
              <a:t>Cubs in the Tub: The True Story of the Bronx Zoo’s First Woman Zookeeper</a:t>
            </a:r>
          </a:p>
          <a:p>
            <a:pPr marL="169329" indent="0">
              <a:buNone/>
            </a:pPr>
            <a:r>
              <a:rPr lang="en-US" sz="1600" dirty="0"/>
              <a:t>by Candace Fleming </a:t>
            </a:r>
          </a:p>
        </p:txBody>
      </p:sp>
      <p:pic>
        <p:nvPicPr>
          <p:cNvPr id="6" name="Picture 5">
            <a:extLst>
              <a:ext uri="{FF2B5EF4-FFF2-40B4-BE49-F238E27FC236}">
                <a16:creationId xmlns:a16="http://schemas.microsoft.com/office/drawing/2014/main" id="{635445E3-30BD-2190-535E-A5B2DC5DBAEF}"/>
              </a:ext>
            </a:extLst>
          </p:cNvPr>
          <p:cNvPicPr>
            <a:picLocks noChangeAspect="1"/>
          </p:cNvPicPr>
          <p:nvPr/>
        </p:nvPicPr>
        <p:blipFill>
          <a:blip r:embed="rId2"/>
          <a:stretch>
            <a:fillRect/>
          </a:stretch>
        </p:blipFill>
        <p:spPr>
          <a:xfrm>
            <a:off x="10103596" y="1960992"/>
            <a:ext cx="1634817" cy="2507388"/>
          </a:xfrm>
          <a:prstGeom prst="rect">
            <a:avLst/>
          </a:prstGeom>
        </p:spPr>
      </p:pic>
      <p:sp>
        <p:nvSpPr>
          <p:cNvPr id="7" name="Text Placeholder 2">
            <a:extLst>
              <a:ext uri="{FF2B5EF4-FFF2-40B4-BE49-F238E27FC236}">
                <a16:creationId xmlns:a16="http://schemas.microsoft.com/office/drawing/2014/main" id="{EA9DF8C1-AFF7-2126-C94C-C8922B4CB384}"/>
              </a:ext>
            </a:extLst>
          </p:cNvPr>
          <p:cNvSpPr txBox="1">
            <a:spLocks/>
          </p:cNvSpPr>
          <p:nvPr/>
        </p:nvSpPr>
        <p:spPr>
          <a:xfrm>
            <a:off x="9922911" y="4468380"/>
            <a:ext cx="2565200" cy="2036415"/>
          </a:xfrm>
          <a:prstGeom prst="rect">
            <a:avLst/>
          </a:prstGeom>
        </p:spPr>
        <p:txBody>
          <a:bodyPr spcFirstLastPara="1" vert="horz" wrap="square" lIns="91425" tIns="91425" rIns="91425" bIns="91425" rtlCol="0" anchor="t" anchorCtr="0">
            <a:noAutofit/>
          </a:bodyPr>
          <a:lstStyle>
            <a:lvl1pPr marL="609585" lvl="0" indent="-440256" algn="l" defTabSz="914400" rtl="0" eaLnBrk="1" latinLnBrk="0" hangingPunct="1">
              <a:lnSpc>
                <a:spcPct val="100000"/>
              </a:lnSpc>
              <a:spcBef>
                <a:spcPts val="800"/>
              </a:spcBef>
              <a:spcAft>
                <a:spcPts val="0"/>
              </a:spcAft>
              <a:buSzPts val="1600"/>
              <a:buFont typeface="Arial" panose="020B0604020202020204" pitchFamily="34" charset="0"/>
              <a:buChar char="×"/>
              <a:defRPr sz="2133" kern="1200">
                <a:solidFill>
                  <a:schemeClr val="tx1"/>
                </a:solidFill>
                <a:latin typeface="+mn-lt"/>
                <a:ea typeface="+mn-ea"/>
                <a:cs typeface="+mn-cs"/>
              </a:defRPr>
            </a:lvl1pPr>
            <a:lvl2pPr marL="1219170" lvl="1" indent="-440256" algn="l" defTabSz="914400" rtl="0" eaLnBrk="1" latinLnBrk="0" hangingPunct="1">
              <a:lnSpc>
                <a:spcPct val="10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2pPr>
            <a:lvl3pPr marL="1828754" lvl="2" indent="-440256" algn="l" defTabSz="914400" rtl="0" eaLnBrk="1" latinLnBrk="0" hangingPunct="1">
              <a:lnSpc>
                <a:spcPct val="10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3pPr>
            <a:lvl4pPr marL="2438339" lvl="3" indent="-440256" algn="l" defTabSz="914400" rtl="0" eaLnBrk="1" latinLnBrk="0" hangingPunct="1">
              <a:lnSpc>
                <a:spcPct val="10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4pPr>
            <a:lvl5pPr marL="3047924" lvl="4" indent="-440256" algn="l" defTabSz="914400" rtl="0" eaLnBrk="1" latinLnBrk="0" hangingPunct="1">
              <a:lnSpc>
                <a:spcPct val="10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5pPr>
            <a:lvl6pPr marL="3657509" lvl="5"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6pPr>
            <a:lvl7pPr marL="4267093" lvl="6"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a:solidFill>
                  <a:schemeClr val="tx1"/>
                </a:solidFill>
                <a:latin typeface="+mn-lt"/>
                <a:ea typeface="+mn-ea"/>
                <a:cs typeface="+mn-cs"/>
              </a:defRPr>
            </a:lvl7pPr>
            <a:lvl8pPr marL="4876678" lvl="7"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baseline="0">
                <a:solidFill>
                  <a:schemeClr val="tx1"/>
                </a:solidFill>
                <a:latin typeface="+mn-lt"/>
                <a:ea typeface="+mn-ea"/>
                <a:cs typeface="+mn-cs"/>
              </a:defRPr>
            </a:lvl8pPr>
            <a:lvl9pPr marL="5486263" lvl="8" indent="-440256" algn="l" defTabSz="914400" rtl="0" eaLnBrk="1" latinLnBrk="0" hangingPunct="1">
              <a:lnSpc>
                <a:spcPct val="90000"/>
              </a:lnSpc>
              <a:spcBef>
                <a:spcPts val="0"/>
              </a:spcBef>
              <a:spcAft>
                <a:spcPts val="0"/>
              </a:spcAft>
              <a:buSzPts val="1600"/>
              <a:buFont typeface="Arial" panose="020B0604020202020204" pitchFamily="34" charset="0"/>
              <a:buChar char="■"/>
              <a:defRPr sz="2133" kern="1200" baseline="0">
                <a:solidFill>
                  <a:schemeClr val="tx1"/>
                </a:solidFill>
                <a:latin typeface="+mn-lt"/>
                <a:ea typeface="+mn-ea"/>
                <a:cs typeface="+mn-cs"/>
              </a:defRPr>
            </a:lvl9pPr>
          </a:lstStyle>
          <a:p>
            <a:pPr marL="169329" indent="0">
              <a:buFont typeface="Arial" panose="020B0604020202020204" pitchFamily="34" charset="0"/>
              <a:buNone/>
            </a:pPr>
            <a:r>
              <a:rPr lang="en-US" sz="1800" dirty="0"/>
              <a:t>Craft:</a:t>
            </a:r>
            <a:r>
              <a:rPr lang="en-US" sz="1800" i="1" dirty="0"/>
              <a:t> Writing Picture Books</a:t>
            </a:r>
          </a:p>
          <a:p>
            <a:pPr marL="169329" indent="0">
              <a:buFont typeface="Arial" panose="020B0604020202020204" pitchFamily="34" charset="0"/>
              <a:buNone/>
            </a:pPr>
            <a:r>
              <a:rPr lang="en-US" sz="1800" dirty="0"/>
              <a:t>by Ann </a:t>
            </a:r>
          </a:p>
          <a:p>
            <a:pPr marL="169329" indent="0">
              <a:buFont typeface="Arial" panose="020B0604020202020204" pitchFamily="34" charset="0"/>
              <a:buNone/>
            </a:pPr>
            <a:r>
              <a:rPr lang="en-US" sz="1800" dirty="0"/>
              <a:t>Whittford Paul</a:t>
            </a:r>
          </a:p>
        </p:txBody>
      </p:sp>
    </p:spTree>
    <p:extLst>
      <p:ext uri="{BB962C8B-B14F-4D97-AF65-F5344CB8AC3E}">
        <p14:creationId xmlns:p14="http://schemas.microsoft.com/office/powerpoint/2010/main" val="372992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1023</TotalTime>
  <Words>919</Words>
  <Application>Microsoft Office PowerPoint</Application>
  <PresentationFormat>Widescreen</PresentationFormat>
  <Paragraphs>206</Paragraphs>
  <Slides>32</Slides>
  <Notes>6</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ABeeZee</vt:lpstr>
      <vt:lpstr>Arial</vt:lpstr>
      <vt:lpstr>Century Schoolbook</vt:lpstr>
      <vt:lpstr>Courier New</vt:lpstr>
      <vt:lpstr>georgia</vt:lpstr>
      <vt:lpstr>Segoe Print</vt:lpstr>
      <vt:lpstr>Sniglet</vt:lpstr>
      <vt:lpstr>Source Sans Pro</vt:lpstr>
      <vt:lpstr>Wingdings</vt:lpstr>
      <vt:lpstr>Nature Illustration 16x9</vt:lpstr>
      <vt:lpstr> “Let the wild rumpus start”</vt:lpstr>
      <vt:lpstr>Plan for Our Hour</vt:lpstr>
      <vt:lpstr>Let’s share what we know about picture books.</vt:lpstr>
      <vt:lpstr>PowerPoint Presentation</vt:lpstr>
      <vt:lpstr>PowerPoint Presentation</vt:lpstr>
      <vt:lpstr>Audience(s) and  Purpose(s)</vt:lpstr>
      <vt:lpstr>Children aren’t a monolith</vt:lpstr>
      <vt:lpstr>Kaylan Adair, Candlewick Press, SCBWI 2020</vt:lpstr>
      <vt:lpstr>PowerPoint Presentation</vt:lpstr>
      <vt:lpstr>PowerPoint Presentation</vt:lpstr>
      <vt:lpstr>PowerPoint Presentation</vt:lpstr>
      <vt:lpstr>PowerPoint Presentation</vt:lpstr>
      <vt:lpstr>Types of Picture Books</vt:lpstr>
      <vt:lpstr>PowerPoint Presentation</vt:lpstr>
      <vt:lpstr>Time check</vt:lpstr>
      <vt:lpstr>STORY </vt:lpstr>
      <vt:lpstr>PowerPoint Presentation</vt:lpstr>
      <vt:lpstr>Characters</vt:lpstr>
      <vt:lpstr>Plot—beginning, middle, end</vt:lpstr>
      <vt:lpstr>PowerPoint Presentation</vt:lpstr>
      <vt:lpstr>LANGUAGE </vt:lpstr>
      <vt:lpstr>Trust the illustrator (and reader)</vt:lpstr>
      <vt:lpstr>Create space –and inspiration – for the illustrator</vt:lpstr>
      <vt:lpstr>PowerPoint Presentation</vt:lpstr>
      <vt:lpstr>PowerPoint Presentation</vt:lpstr>
      <vt:lpstr>Language tips</vt:lpstr>
      <vt:lpstr>Time check</vt:lpstr>
      <vt:lpstr>WRITING EXERCISE(S)</vt:lpstr>
      <vt:lpstr>Character driven story</vt:lpstr>
      <vt:lpstr>Guided brainstorming</vt:lpstr>
      <vt:lpstr>Q&amp;A</vt:lpstr>
      <vt:lpstr>A Few Recommended Mentor Texts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Trim, trim, trim</dc:title>
  <dc:creator>Sylvia Whitman</dc:creator>
  <cp:lastModifiedBy>Sylvia Whitman</cp:lastModifiedBy>
  <cp:revision>47</cp:revision>
  <dcterms:created xsi:type="dcterms:W3CDTF">2021-04-12T02:23:11Z</dcterms:created>
  <dcterms:modified xsi:type="dcterms:W3CDTF">2024-10-18T12:21:13Z</dcterms:modified>
</cp:coreProperties>
</file>